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12192000" cy="6858000"/>
  <p:notesSz cx="6858000" cy="9144000"/>
  <p:embeddedFontLst>
    <p:embeddedFont>
      <p:font typeface="Balthazar" panose="02000506070000020004" pitchFamily="2" charset="77"/>
      <p:regular r:id="rId19"/>
    </p:embeddedFont>
    <p:embeddedFont>
      <p:font typeface="Calibri" panose="020F0502020204030204" pitchFamily="34" charset="0"/>
      <p:regular r:id="rId20"/>
      <p:bold r:id="rId21"/>
      <p:italic r:id="rId22"/>
      <p:boldItalic r:id="rId23"/>
    </p:embeddedFont>
    <p:embeddedFont>
      <p:font typeface="Century" panose="02040604050505020304" pitchFamily="18" charset="0"/>
      <p:regular r:id="rId24"/>
    </p:embeddedFont>
    <p:embeddedFont>
      <p:font typeface="Impact" panose="020B0806030902050204" pitchFamily="34" charset="0"/>
      <p:regular r:id="rId25"/>
    </p:embeddedFont>
    <p:embeddedFont>
      <p:font typeface="Short Stack" panose="02010500040000000007" pitchFamily="2" charset="77"/>
      <p:regular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7" roundtripDataSignature="AMtx7mgV3UFMcSrMugareyne7LVAFHE6i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02"/>
  </p:normalViewPr>
  <p:slideViewPr>
    <p:cSldViewPr snapToGrid="0" snapToObjects="1">
      <p:cViewPr varScale="1">
        <p:scale>
          <a:sx n="115" d="100"/>
          <a:sy n="115" d="100"/>
        </p:scale>
        <p:origin x="472" y="2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customschemas.google.com/relationships/presentationmetadata" Target="meta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2" name="Google Shape;152;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5" name="Google Shape;205;p1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2" name="Google Shape;212;p1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7" name="Google Shape;217;p1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22" name="Google Shape;222;p1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0" name="Google Shape;230;p1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5" name="Google Shape;235;p1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f9bf3b5d1f_1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0" name="Google Shape;240;gf9bf3b5d1f_1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8" name="Google Shape;158;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4" name="Google Shape;164;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0" name="Google Shape;170;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7" name="Google Shape;177;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4" name="Google Shape;184;p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9" name="Google Shape;189;p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95" name="Google Shape;195;p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0" name="Google Shape;200;p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6"/>
        <p:cNvGrpSpPr/>
        <p:nvPr/>
      </p:nvGrpSpPr>
      <p:grpSpPr>
        <a:xfrm>
          <a:off x="0" y="0"/>
          <a:ext cx="0" cy="0"/>
          <a:chOff x="0" y="0"/>
          <a:chExt cx="0" cy="0"/>
        </a:xfrm>
      </p:grpSpPr>
      <p:pic>
        <p:nvPicPr>
          <p:cNvPr id="17" name="Google Shape;17;p17" descr="Brickwork-HD-R1a.jpg"/>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18" name="Google Shape;18;p17"/>
          <p:cNvSpPr/>
          <p:nvPr/>
        </p:nvSpPr>
        <p:spPr>
          <a:xfrm>
            <a:off x="-15875" y="0"/>
            <a:ext cx="11683810" cy="6588125"/>
          </a:xfrm>
          <a:custGeom>
            <a:avLst/>
            <a:gdLst/>
            <a:ahLst/>
            <a:cxnLst/>
            <a:rect l="l" t="t" r="r" b="b"/>
            <a:pathLst>
              <a:path w="11683810" h="6588125" extrusionOk="0">
                <a:moveTo>
                  <a:pt x="0" y="0"/>
                </a:moveTo>
                <a:lnTo>
                  <a:pt x="11318691" y="0"/>
                </a:lnTo>
                <a:lnTo>
                  <a:pt x="11683810" y="5976938"/>
                </a:lnTo>
                <a:lnTo>
                  <a:pt x="15875" y="6588125"/>
                </a:lnTo>
                <a:cubicBezTo>
                  <a:pt x="10583" y="4386792"/>
                  <a:pt x="5292" y="2185458"/>
                  <a:pt x="0" y="0"/>
                </a:cubicBezTo>
                <a:close/>
              </a:path>
            </a:pathLst>
          </a:custGeom>
          <a:blipFill rotWithShape="1">
            <a:blip r:embed="rId3">
              <a:alphaModFix/>
            </a:blip>
            <a:stretch>
              <a:fillRect/>
            </a:stretch>
          </a:blipFill>
          <a:ln>
            <a:noFill/>
          </a:ln>
          <a:effectLst>
            <a:outerShdw blurRad="101600" dist="152400" dir="4380000" algn="tl" rotWithShape="0">
              <a:srgbClr val="000000">
                <a:alpha val="42352"/>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 name="Google Shape;19;p17"/>
          <p:cNvSpPr/>
          <p:nvPr/>
        </p:nvSpPr>
        <p:spPr>
          <a:xfrm>
            <a:off x="0" y="4282257"/>
            <a:ext cx="11329257" cy="2028845"/>
          </a:xfrm>
          <a:custGeom>
            <a:avLst/>
            <a:gdLst/>
            <a:ahLst/>
            <a:cxnLst/>
            <a:rect l="l" t="t" r="r" b="b"/>
            <a:pathLst>
              <a:path w="11329257" h="2028845" extrusionOk="0">
                <a:moveTo>
                  <a:pt x="0" y="588520"/>
                </a:moveTo>
                <a:lnTo>
                  <a:pt x="11244075" y="0"/>
                </a:lnTo>
                <a:lnTo>
                  <a:pt x="11329257" y="1424838"/>
                </a:lnTo>
                <a:lnTo>
                  <a:pt x="0" y="2028845"/>
                </a:lnTo>
                <a:lnTo>
                  <a:pt x="0" y="588520"/>
                </a:lnTo>
                <a:close/>
              </a:path>
            </a:pathLst>
          </a:custGeom>
          <a:gradFill>
            <a:gsLst>
              <a:gs pos="0">
                <a:schemeClr val="accent2"/>
              </a:gs>
              <a:gs pos="34000">
                <a:schemeClr val="accent2"/>
              </a:gs>
              <a:gs pos="100000">
                <a:srgbClr val="304E3E"/>
              </a:gs>
            </a:gsLst>
            <a:path path="circle">
              <a:fillToRect l="50000" t="50000" r="50000" b="50000"/>
            </a:path>
            <a:tileRect/>
          </a:gradFill>
          <a:ln>
            <a:noFill/>
          </a:ln>
        </p:spPr>
      </p:sp>
      <p:sp>
        <p:nvSpPr>
          <p:cNvPr id="20" name="Google Shape;20;p17"/>
          <p:cNvSpPr/>
          <p:nvPr/>
        </p:nvSpPr>
        <p:spPr>
          <a:xfrm>
            <a:off x="0" y="0"/>
            <a:ext cx="8719579" cy="456877"/>
          </a:xfrm>
          <a:custGeom>
            <a:avLst/>
            <a:gdLst/>
            <a:ahLst/>
            <a:cxnLst/>
            <a:rect l="l" t="t" r="r" b="b"/>
            <a:pathLst>
              <a:path w="8719579" h="456877" extrusionOk="0">
                <a:moveTo>
                  <a:pt x="0" y="0"/>
                </a:moveTo>
                <a:lnTo>
                  <a:pt x="8719579" y="0"/>
                </a:lnTo>
                <a:lnTo>
                  <a:pt x="0" y="456877"/>
                </a:lnTo>
                <a:lnTo>
                  <a:pt x="0" y="0"/>
                </a:lnTo>
                <a:close/>
              </a:path>
            </a:pathLst>
          </a:custGeom>
          <a:gradFill>
            <a:gsLst>
              <a:gs pos="0">
                <a:schemeClr val="accent2"/>
              </a:gs>
              <a:gs pos="34000">
                <a:schemeClr val="accent2"/>
              </a:gs>
              <a:gs pos="100000">
                <a:srgbClr val="304E3E"/>
              </a:gs>
            </a:gsLst>
            <a:path path="circle">
              <a:fillToRect l="50000" t="50000" r="50000" b="50000"/>
            </a:path>
            <a:tileRect/>
          </a:gradFill>
          <a:ln>
            <a:noFill/>
          </a:ln>
        </p:spPr>
      </p:sp>
      <p:sp>
        <p:nvSpPr>
          <p:cNvPr id="21" name="Google Shape;21;p17"/>
          <p:cNvSpPr/>
          <p:nvPr/>
        </p:nvSpPr>
        <p:spPr>
          <a:xfrm rot="-180000">
            <a:off x="-161800" y="293317"/>
            <a:ext cx="11367116" cy="5751804"/>
          </a:xfrm>
          <a:custGeom>
            <a:avLst/>
            <a:gdLst/>
            <a:ahLst/>
            <a:cxnLst/>
            <a:rect l="l" t="t" r="r" b="b"/>
            <a:pathLst>
              <a:path w="11367116" h="5751804" extrusionOk="0">
                <a:moveTo>
                  <a:pt x="11346705" y="0"/>
                </a:moveTo>
                <a:cubicBezTo>
                  <a:pt x="11353509" y="1915114"/>
                  <a:pt x="11360312" y="3830229"/>
                  <a:pt x="11367116" y="5745343"/>
                </a:cubicBezTo>
                <a:lnTo>
                  <a:pt x="0" y="5751804"/>
                </a:lnTo>
              </a:path>
            </a:pathLst>
          </a:custGeom>
          <a:noFill/>
          <a:ln w="82550" cap="flat" cmpd="sng">
            <a:solidFill>
              <a:srgbClr val="7F7F7F"/>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 name="Google Shape;22;p17"/>
          <p:cNvSpPr txBox="1">
            <a:spLocks noGrp="1"/>
          </p:cNvSpPr>
          <p:nvPr>
            <p:ph type="ctrTitle"/>
          </p:nvPr>
        </p:nvSpPr>
        <p:spPr>
          <a:xfrm rot="-180000">
            <a:off x="891201" y="662656"/>
            <a:ext cx="9755187" cy="2766528"/>
          </a:xfrm>
          <a:prstGeom prst="rect">
            <a:avLst/>
          </a:prstGeom>
          <a:noFill/>
          <a:ln>
            <a:noFill/>
          </a:ln>
        </p:spPr>
        <p:txBody>
          <a:bodyPr spcFirstLastPara="1" wrap="square" lIns="91425" tIns="45700" rIns="91425" bIns="45700" anchor="b" anchorCtr="0">
            <a:normAutofit/>
          </a:bodyPr>
          <a:lstStyle>
            <a:lvl1pPr lvl="0" algn="r">
              <a:lnSpc>
                <a:spcPct val="90000"/>
              </a:lnSpc>
              <a:spcBef>
                <a:spcPts val="0"/>
              </a:spcBef>
              <a:spcAft>
                <a:spcPts val="0"/>
              </a:spcAft>
              <a:buClr>
                <a:schemeClr val="accent1"/>
              </a:buClr>
              <a:buSzPts val="8000"/>
              <a:buFont typeface="Impact"/>
              <a:buNone/>
              <a:defRPr sz="8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17"/>
          <p:cNvSpPr txBox="1">
            <a:spLocks noGrp="1"/>
          </p:cNvSpPr>
          <p:nvPr>
            <p:ph type="subTitle" idx="1"/>
          </p:nvPr>
        </p:nvSpPr>
        <p:spPr>
          <a:xfrm rot="-180000">
            <a:off x="983062" y="3505209"/>
            <a:ext cx="9755187" cy="550333"/>
          </a:xfrm>
          <a:prstGeom prst="rect">
            <a:avLst/>
          </a:prstGeom>
          <a:noFill/>
          <a:ln>
            <a:noFill/>
          </a:ln>
        </p:spPr>
        <p:txBody>
          <a:bodyPr spcFirstLastPara="1" wrap="square" lIns="91425" tIns="45700" rIns="91425" bIns="45700" anchor="t" anchorCtr="0">
            <a:noAutofit/>
          </a:bodyPr>
          <a:lstStyle>
            <a:lvl1pPr lvl="0" algn="r">
              <a:lnSpc>
                <a:spcPct val="120000"/>
              </a:lnSpc>
              <a:spcBef>
                <a:spcPts val="1000"/>
              </a:spcBef>
              <a:spcAft>
                <a:spcPts val="0"/>
              </a:spcAft>
              <a:buSzPts val="4480"/>
              <a:buNone/>
              <a:defRPr sz="2800">
                <a:solidFill>
                  <a:srgbClr val="7F7F7F"/>
                </a:solidFill>
              </a:defRPr>
            </a:lvl1pPr>
            <a:lvl2pPr lvl="1" algn="ctr">
              <a:lnSpc>
                <a:spcPct val="120000"/>
              </a:lnSpc>
              <a:spcBef>
                <a:spcPts val="500"/>
              </a:spcBef>
              <a:spcAft>
                <a:spcPts val="0"/>
              </a:spcAft>
              <a:buSzPts val="3200"/>
              <a:buNone/>
              <a:defRPr sz="2000"/>
            </a:lvl2pPr>
            <a:lvl3pPr lvl="2" algn="ctr">
              <a:lnSpc>
                <a:spcPct val="120000"/>
              </a:lnSpc>
              <a:spcBef>
                <a:spcPts val="500"/>
              </a:spcBef>
              <a:spcAft>
                <a:spcPts val="0"/>
              </a:spcAft>
              <a:buSzPts val="2880"/>
              <a:buNone/>
              <a:defRPr sz="1800"/>
            </a:lvl3pPr>
            <a:lvl4pPr lvl="3" algn="ctr">
              <a:lnSpc>
                <a:spcPct val="120000"/>
              </a:lnSpc>
              <a:spcBef>
                <a:spcPts val="500"/>
              </a:spcBef>
              <a:spcAft>
                <a:spcPts val="0"/>
              </a:spcAft>
              <a:buSzPts val="2560"/>
              <a:buNone/>
              <a:defRPr sz="1600"/>
            </a:lvl4pPr>
            <a:lvl5pPr lvl="4" algn="ctr">
              <a:lnSpc>
                <a:spcPct val="120000"/>
              </a:lnSpc>
              <a:spcBef>
                <a:spcPts val="500"/>
              </a:spcBef>
              <a:spcAft>
                <a:spcPts val="0"/>
              </a:spcAft>
              <a:buSzPts val="2560"/>
              <a:buNone/>
              <a:defRPr sz="1600"/>
            </a:lvl5pPr>
            <a:lvl6pPr lvl="5" algn="ctr">
              <a:lnSpc>
                <a:spcPct val="120000"/>
              </a:lnSpc>
              <a:spcBef>
                <a:spcPts val="500"/>
              </a:spcBef>
              <a:spcAft>
                <a:spcPts val="0"/>
              </a:spcAft>
              <a:buSzPts val="2560"/>
              <a:buNone/>
              <a:defRPr sz="1600"/>
            </a:lvl6pPr>
            <a:lvl7pPr lvl="6" algn="ctr">
              <a:lnSpc>
                <a:spcPct val="120000"/>
              </a:lnSpc>
              <a:spcBef>
                <a:spcPts val="500"/>
              </a:spcBef>
              <a:spcAft>
                <a:spcPts val="0"/>
              </a:spcAft>
              <a:buSzPts val="2560"/>
              <a:buNone/>
              <a:defRPr sz="1600"/>
            </a:lvl7pPr>
            <a:lvl8pPr lvl="7" algn="ctr">
              <a:lnSpc>
                <a:spcPct val="120000"/>
              </a:lnSpc>
              <a:spcBef>
                <a:spcPts val="500"/>
              </a:spcBef>
              <a:spcAft>
                <a:spcPts val="0"/>
              </a:spcAft>
              <a:buSzPts val="2560"/>
              <a:buNone/>
              <a:defRPr sz="1600"/>
            </a:lvl8pPr>
            <a:lvl9pPr lvl="8" algn="ctr">
              <a:lnSpc>
                <a:spcPct val="120000"/>
              </a:lnSpc>
              <a:spcBef>
                <a:spcPts val="500"/>
              </a:spcBef>
              <a:spcAft>
                <a:spcPts val="0"/>
              </a:spcAft>
              <a:buSzPts val="2560"/>
              <a:buNone/>
              <a:defRPr sz="1600"/>
            </a:lvl9pPr>
          </a:lstStyle>
          <a:p>
            <a:endParaRPr/>
          </a:p>
        </p:txBody>
      </p:sp>
      <p:sp>
        <p:nvSpPr>
          <p:cNvPr id="24" name="Google Shape;24;p17"/>
          <p:cNvSpPr txBox="1">
            <a:spLocks noGrp="1"/>
          </p:cNvSpPr>
          <p:nvPr>
            <p:ph type="dt" idx="10"/>
          </p:nvPr>
        </p:nvSpPr>
        <p:spPr>
          <a:xfrm rot="-180000">
            <a:off x="4948541" y="4578463"/>
            <a:ext cx="6143653" cy="1163112"/>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5400">
                <a:solidFill>
                  <a:srgbClr val="304E3E"/>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7"/>
          <p:cNvSpPr txBox="1">
            <a:spLocks noGrp="1"/>
          </p:cNvSpPr>
          <p:nvPr>
            <p:ph type="ftr" idx="11"/>
          </p:nvPr>
        </p:nvSpPr>
        <p:spPr>
          <a:xfrm rot="-180000">
            <a:off x="-9144" y="4882896"/>
            <a:ext cx="4050792" cy="1197864"/>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sz="5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17"/>
          <p:cNvSpPr txBox="1">
            <a:spLocks noGrp="1"/>
          </p:cNvSpPr>
          <p:nvPr>
            <p:ph type="sldNum" idx="12"/>
          </p:nvPr>
        </p:nvSpPr>
        <p:spPr>
          <a:xfrm rot="-180000">
            <a:off x="9851758" y="3832648"/>
            <a:ext cx="907186" cy="49847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2400"/>
              <a:buFont typeface="Arial"/>
              <a:buNone/>
              <a:defRPr sz="2400" b="0" i="0" u="none" strike="noStrike" cap="none">
                <a:solidFill>
                  <a:srgbClr val="3F3F3F"/>
                </a:solidFill>
                <a:latin typeface="Impact"/>
                <a:ea typeface="Impact"/>
                <a:cs typeface="Impact"/>
                <a:sym typeface="Impact"/>
              </a:defRPr>
            </a:lvl1pPr>
            <a:lvl2pPr marL="0" marR="0" lvl="1" indent="0" algn="ctr">
              <a:lnSpc>
                <a:spcPct val="100000"/>
              </a:lnSpc>
              <a:spcBef>
                <a:spcPts val="0"/>
              </a:spcBef>
              <a:spcAft>
                <a:spcPts val="0"/>
              </a:spcAft>
              <a:buClr>
                <a:srgbClr val="000000"/>
              </a:buClr>
              <a:buSzPts val="2400"/>
              <a:buFont typeface="Arial"/>
              <a:buNone/>
              <a:defRPr sz="2400" b="0" i="0" u="none" strike="noStrike" cap="none">
                <a:solidFill>
                  <a:srgbClr val="3F3F3F"/>
                </a:solidFill>
                <a:latin typeface="Impact"/>
                <a:ea typeface="Impact"/>
                <a:cs typeface="Impact"/>
                <a:sym typeface="Impact"/>
              </a:defRPr>
            </a:lvl2pPr>
            <a:lvl3pPr marL="0" marR="0" lvl="2" indent="0" algn="ctr">
              <a:lnSpc>
                <a:spcPct val="100000"/>
              </a:lnSpc>
              <a:spcBef>
                <a:spcPts val="0"/>
              </a:spcBef>
              <a:spcAft>
                <a:spcPts val="0"/>
              </a:spcAft>
              <a:buClr>
                <a:srgbClr val="000000"/>
              </a:buClr>
              <a:buSzPts val="2400"/>
              <a:buFont typeface="Arial"/>
              <a:buNone/>
              <a:defRPr sz="2400" b="0" i="0" u="none" strike="noStrike" cap="none">
                <a:solidFill>
                  <a:srgbClr val="3F3F3F"/>
                </a:solidFill>
                <a:latin typeface="Impact"/>
                <a:ea typeface="Impact"/>
                <a:cs typeface="Impact"/>
                <a:sym typeface="Impact"/>
              </a:defRPr>
            </a:lvl3pPr>
            <a:lvl4pPr marL="0" marR="0" lvl="3" indent="0" algn="ctr">
              <a:lnSpc>
                <a:spcPct val="100000"/>
              </a:lnSpc>
              <a:spcBef>
                <a:spcPts val="0"/>
              </a:spcBef>
              <a:spcAft>
                <a:spcPts val="0"/>
              </a:spcAft>
              <a:buClr>
                <a:srgbClr val="000000"/>
              </a:buClr>
              <a:buSzPts val="2400"/>
              <a:buFont typeface="Arial"/>
              <a:buNone/>
              <a:defRPr sz="2400" b="0" i="0" u="none" strike="noStrike" cap="none">
                <a:solidFill>
                  <a:srgbClr val="3F3F3F"/>
                </a:solidFill>
                <a:latin typeface="Impact"/>
                <a:ea typeface="Impact"/>
                <a:cs typeface="Impact"/>
                <a:sym typeface="Impact"/>
              </a:defRPr>
            </a:lvl4pPr>
            <a:lvl5pPr marL="0" marR="0" lvl="4" indent="0" algn="ctr">
              <a:lnSpc>
                <a:spcPct val="100000"/>
              </a:lnSpc>
              <a:spcBef>
                <a:spcPts val="0"/>
              </a:spcBef>
              <a:spcAft>
                <a:spcPts val="0"/>
              </a:spcAft>
              <a:buClr>
                <a:srgbClr val="000000"/>
              </a:buClr>
              <a:buSzPts val="2400"/>
              <a:buFont typeface="Arial"/>
              <a:buNone/>
              <a:defRPr sz="2400" b="0" i="0" u="none" strike="noStrike" cap="none">
                <a:solidFill>
                  <a:srgbClr val="3F3F3F"/>
                </a:solidFill>
                <a:latin typeface="Impact"/>
                <a:ea typeface="Impact"/>
                <a:cs typeface="Impact"/>
                <a:sym typeface="Impact"/>
              </a:defRPr>
            </a:lvl5pPr>
            <a:lvl6pPr marL="0" marR="0" lvl="5" indent="0" algn="ctr">
              <a:lnSpc>
                <a:spcPct val="100000"/>
              </a:lnSpc>
              <a:spcBef>
                <a:spcPts val="0"/>
              </a:spcBef>
              <a:spcAft>
                <a:spcPts val="0"/>
              </a:spcAft>
              <a:buClr>
                <a:srgbClr val="000000"/>
              </a:buClr>
              <a:buSzPts val="2400"/>
              <a:buFont typeface="Arial"/>
              <a:buNone/>
              <a:defRPr sz="2400" b="0" i="0" u="none" strike="noStrike" cap="none">
                <a:solidFill>
                  <a:srgbClr val="3F3F3F"/>
                </a:solidFill>
                <a:latin typeface="Impact"/>
                <a:ea typeface="Impact"/>
                <a:cs typeface="Impact"/>
                <a:sym typeface="Impact"/>
              </a:defRPr>
            </a:lvl6pPr>
            <a:lvl7pPr marL="0" marR="0" lvl="6" indent="0" algn="ctr">
              <a:lnSpc>
                <a:spcPct val="100000"/>
              </a:lnSpc>
              <a:spcBef>
                <a:spcPts val="0"/>
              </a:spcBef>
              <a:spcAft>
                <a:spcPts val="0"/>
              </a:spcAft>
              <a:buClr>
                <a:srgbClr val="000000"/>
              </a:buClr>
              <a:buSzPts val="2400"/>
              <a:buFont typeface="Arial"/>
              <a:buNone/>
              <a:defRPr sz="2400" b="0" i="0" u="none" strike="noStrike" cap="none">
                <a:solidFill>
                  <a:srgbClr val="3F3F3F"/>
                </a:solidFill>
                <a:latin typeface="Impact"/>
                <a:ea typeface="Impact"/>
                <a:cs typeface="Impact"/>
                <a:sym typeface="Impact"/>
              </a:defRPr>
            </a:lvl7pPr>
            <a:lvl8pPr marL="0" marR="0" lvl="7" indent="0" algn="ctr">
              <a:lnSpc>
                <a:spcPct val="100000"/>
              </a:lnSpc>
              <a:spcBef>
                <a:spcPts val="0"/>
              </a:spcBef>
              <a:spcAft>
                <a:spcPts val="0"/>
              </a:spcAft>
              <a:buClr>
                <a:srgbClr val="000000"/>
              </a:buClr>
              <a:buSzPts val="2400"/>
              <a:buFont typeface="Arial"/>
              <a:buNone/>
              <a:defRPr sz="2400" b="0" i="0" u="none" strike="noStrike" cap="none">
                <a:solidFill>
                  <a:srgbClr val="3F3F3F"/>
                </a:solidFill>
                <a:latin typeface="Impact"/>
                <a:ea typeface="Impact"/>
                <a:cs typeface="Impact"/>
                <a:sym typeface="Impact"/>
              </a:defRPr>
            </a:lvl8pPr>
            <a:lvl9pPr marL="0" marR="0" lvl="8" indent="0" algn="ctr">
              <a:lnSpc>
                <a:spcPct val="100000"/>
              </a:lnSpc>
              <a:spcBef>
                <a:spcPts val="0"/>
              </a:spcBef>
              <a:spcAft>
                <a:spcPts val="0"/>
              </a:spcAft>
              <a:buClr>
                <a:srgbClr val="000000"/>
              </a:buClr>
              <a:buSzPts val="2400"/>
              <a:buFont typeface="Arial"/>
              <a:buNone/>
              <a:defRPr sz="2400" b="0" i="0" u="none" strike="noStrike" cap="none">
                <a:solidFill>
                  <a:srgbClr val="3F3F3F"/>
                </a:solidFill>
                <a:latin typeface="Impact"/>
                <a:ea typeface="Impact"/>
                <a:cs typeface="Impact"/>
                <a:sym typeface="Impact"/>
              </a:defRPr>
            </a:lvl9pPr>
          </a:lstStyle>
          <a:p>
            <a:pPr marL="0" lvl="0" indent="0" algn="ctr" rtl="0">
              <a:spcBef>
                <a:spcPts val="0"/>
              </a:spcBef>
              <a:spcAft>
                <a:spcPts val="0"/>
              </a:spcAft>
              <a:buNone/>
            </a:pPr>
            <a:fld id="{00000000-1234-1234-1234-123412341234}" type="slidenum">
              <a:rPr lang="en-US"/>
              <a:t>‹#›</a:t>
            </a:fld>
            <a:endParaRPr/>
          </a:p>
        </p:txBody>
      </p:sp>
      <p:sp>
        <p:nvSpPr>
          <p:cNvPr id="27" name="Google Shape;27;p17"/>
          <p:cNvSpPr/>
          <p:nvPr/>
        </p:nvSpPr>
        <p:spPr>
          <a:xfrm rot="-180000">
            <a:off x="4221385" y="5111356"/>
            <a:ext cx="515386" cy="515386"/>
          </a:xfrm>
          <a:prstGeom prst="star5">
            <a:avLst>
              <a:gd name="adj" fmla="val 26693"/>
              <a:gd name="hf" fmla="val 105146"/>
              <a:gd name="vf" fmla="val 110557"/>
            </a:avLst>
          </a:prstGeom>
          <a:solidFill>
            <a:schemeClr val="dk1">
              <a:alpha val="4000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8"/>
        <p:cNvGrpSpPr/>
        <p:nvPr/>
      </p:nvGrpSpPr>
      <p:grpSpPr>
        <a:xfrm>
          <a:off x="0" y="0"/>
          <a:ext cx="0" cy="0"/>
          <a:chOff x="0" y="0"/>
          <a:chExt cx="0" cy="0"/>
        </a:xfrm>
      </p:grpSpPr>
      <p:sp>
        <p:nvSpPr>
          <p:cNvPr id="79" name="Google Shape;79;p26"/>
          <p:cNvSpPr txBox="1">
            <a:spLocks noGrp="1"/>
          </p:cNvSpPr>
          <p:nvPr>
            <p:ph type="title"/>
          </p:nvPr>
        </p:nvSpPr>
        <p:spPr>
          <a:xfrm>
            <a:off x="685800" y="685800"/>
            <a:ext cx="6345302" cy="2023252"/>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accent1"/>
              </a:buClr>
              <a:buSzPts val="3600"/>
              <a:buFont typeface="Impact"/>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26"/>
          <p:cNvSpPr>
            <a:spLocks noGrp="1"/>
          </p:cNvSpPr>
          <p:nvPr>
            <p:ph type="pic" idx="2"/>
          </p:nvPr>
        </p:nvSpPr>
        <p:spPr>
          <a:xfrm>
            <a:off x="7482362" y="0"/>
            <a:ext cx="3598146" cy="5071533"/>
          </a:xfrm>
          <a:prstGeom prst="rect">
            <a:avLst/>
          </a:prstGeom>
          <a:noFill/>
          <a:ln w="57150" cap="flat" cmpd="thinThick">
            <a:solidFill>
              <a:srgbClr val="7F7F7F"/>
            </a:solidFill>
            <a:prstDash val="solid"/>
            <a:miter lim="800000"/>
            <a:headEnd type="none" w="sm" len="sm"/>
            <a:tailEnd type="none" w="sm" len="sm"/>
          </a:ln>
        </p:spPr>
      </p:sp>
      <p:sp>
        <p:nvSpPr>
          <p:cNvPr id="81" name="Google Shape;81;p26"/>
          <p:cNvSpPr txBox="1">
            <a:spLocks noGrp="1"/>
          </p:cNvSpPr>
          <p:nvPr>
            <p:ph type="body" idx="1"/>
          </p:nvPr>
        </p:nvSpPr>
        <p:spPr>
          <a:xfrm>
            <a:off x="685801" y="2709052"/>
            <a:ext cx="6345301" cy="2362481"/>
          </a:xfrm>
          <a:prstGeom prst="rect">
            <a:avLst/>
          </a:prstGeom>
          <a:noFill/>
          <a:ln>
            <a:noFill/>
          </a:ln>
        </p:spPr>
        <p:txBody>
          <a:bodyPr spcFirstLastPara="1" wrap="square" lIns="91425" tIns="45700" rIns="91425" bIns="45700" anchor="t" anchorCtr="0">
            <a:normAutofit/>
          </a:bodyPr>
          <a:lstStyle>
            <a:lvl1pPr marL="457200" lvl="0" indent="-228600" algn="ctr">
              <a:lnSpc>
                <a:spcPct val="120000"/>
              </a:lnSpc>
              <a:spcBef>
                <a:spcPts val="1000"/>
              </a:spcBef>
              <a:spcAft>
                <a:spcPts val="0"/>
              </a:spcAft>
              <a:buSzPts val="2880"/>
              <a:buNone/>
              <a:defRPr sz="1800"/>
            </a:lvl1pPr>
            <a:lvl2pPr marL="914400" lvl="1" indent="-228600" algn="l">
              <a:lnSpc>
                <a:spcPct val="120000"/>
              </a:lnSpc>
              <a:spcBef>
                <a:spcPts val="500"/>
              </a:spcBef>
              <a:spcAft>
                <a:spcPts val="0"/>
              </a:spcAft>
              <a:buSzPts val="2240"/>
              <a:buNone/>
              <a:defRPr sz="1400"/>
            </a:lvl2pPr>
            <a:lvl3pPr marL="1371600" lvl="2" indent="-228600" algn="l">
              <a:lnSpc>
                <a:spcPct val="120000"/>
              </a:lnSpc>
              <a:spcBef>
                <a:spcPts val="500"/>
              </a:spcBef>
              <a:spcAft>
                <a:spcPts val="0"/>
              </a:spcAft>
              <a:buSzPts val="1920"/>
              <a:buNone/>
              <a:defRPr sz="1200"/>
            </a:lvl3pPr>
            <a:lvl4pPr marL="1828800" lvl="3" indent="-228600" algn="l">
              <a:lnSpc>
                <a:spcPct val="120000"/>
              </a:lnSpc>
              <a:spcBef>
                <a:spcPts val="500"/>
              </a:spcBef>
              <a:spcAft>
                <a:spcPts val="0"/>
              </a:spcAft>
              <a:buSzPts val="1600"/>
              <a:buNone/>
              <a:defRPr sz="1000"/>
            </a:lvl4pPr>
            <a:lvl5pPr marL="2286000" lvl="4" indent="-228600" algn="l">
              <a:lnSpc>
                <a:spcPct val="120000"/>
              </a:lnSpc>
              <a:spcBef>
                <a:spcPts val="500"/>
              </a:spcBef>
              <a:spcAft>
                <a:spcPts val="0"/>
              </a:spcAft>
              <a:buSzPts val="1600"/>
              <a:buNone/>
              <a:defRPr sz="1000"/>
            </a:lvl5pPr>
            <a:lvl6pPr marL="2743200" lvl="5" indent="-228600" algn="l">
              <a:lnSpc>
                <a:spcPct val="120000"/>
              </a:lnSpc>
              <a:spcBef>
                <a:spcPts val="500"/>
              </a:spcBef>
              <a:spcAft>
                <a:spcPts val="0"/>
              </a:spcAft>
              <a:buSzPts val="1600"/>
              <a:buNone/>
              <a:defRPr sz="1000"/>
            </a:lvl6pPr>
            <a:lvl7pPr marL="3200400" lvl="6" indent="-228600" algn="l">
              <a:lnSpc>
                <a:spcPct val="120000"/>
              </a:lnSpc>
              <a:spcBef>
                <a:spcPts val="500"/>
              </a:spcBef>
              <a:spcAft>
                <a:spcPts val="0"/>
              </a:spcAft>
              <a:buSzPts val="1600"/>
              <a:buNone/>
              <a:defRPr sz="1000"/>
            </a:lvl7pPr>
            <a:lvl8pPr marL="3657600" lvl="7" indent="-228600" algn="l">
              <a:lnSpc>
                <a:spcPct val="120000"/>
              </a:lnSpc>
              <a:spcBef>
                <a:spcPts val="500"/>
              </a:spcBef>
              <a:spcAft>
                <a:spcPts val="0"/>
              </a:spcAft>
              <a:buSzPts val="1600"/>
              <a:buNone/>
              <a:defRPr sz="1000"/>
            </a:lvl8pPr>
            <a:lvl9pPr marL="4114800" lvl="8" indent="-228600" algn="l">
              <a:lnSpc>
                <a:spcPct val="120000"/>
              </a:lnSpc>
              <a:spcBef>
                <a:spcPts val="500"/>
              </a:spcBef>
              <a:spcAft>
                <a:spcPts val="0"/>
              </a:spcAft>
              <a:buSzPts val="1600"/>
              <a:buNone/>
              <a:defRPr sz="1000"/>
            </a:lvl9pPr>
          </a:lstStyle>
          <a:p>
            <a:endParaRPr/>
          </a:p>
        </p:txBody>
      </p:sp>
      <p:sp>
        <p:nvSpPr>
          <p:cNvPr id="82" name="Google Shape;82;p26"/>
          <p:cNvSpPr txBox="1">
            <a:spLocks noGrp="1"/>
          </p:cNvSpPr>
          <p:nvPr>
            <p:ph type="dt" idx="10"/>
          </p:nvPr>
        </p:nvSpPr>
        <p:spPr>
          <a:xfrm>
            <a:off x="7298083" y="5757334"/>
            <a:ext cx="3784600" cy="49847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26"/>
          <p:cNvSpPr txBox="1">
            <a:spLocks noGrp="1"/>
          </p:cNvSpPr>
          <p:nvPr>
            <p:ph type="ftr" idx="11"/>
          </p:nvPr>
        </p:nvSpPr>
        <p:spPr>
          <a:xfrm>
            <a:off x="685801" y="5757334"/>
            <a:ext cx="5499719" cy="49847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26"/>
          <p:cNvSpPr txBox="1">
            <a:spLocks noGrp="1"/>
          </p:cNvSpPr>
          <p:nvPr>
            <p:ph type="sldNum" idx="12"/>
          </p:nvPr>
        </p:nvSpPr>
        <p:spPr>
          <a:xfrm>
            <a:off x="6287121" y="5757334"/>
            <a:ext cx="907186" cy="49847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3200"/>
              <a:buFont typeface="Arial"/>
              <a:buNone/>
              <a:defRPr sz="3200" b="0" i="0" u="none" strike="noStrike" cap="none">
                <a:solidFill>
                  <a:srgbClr val="304E3E"/>
                </a:solidFill>
                <a:latin typeface="Impact"/>
                <a:ea typeface="Impact"/>
                <a:cs typeface="Impact"/>
                <a:sym typeface="Impact"/>
              </a:defRPr>
            </a:lvl1pPr>
            <a:lvl2pPr marL="0" marR="0" lvl="1" indent="0" algn="ctr">
              <a:lnSpc>
                <a:spcPct val="100000"/>
              </a:lnSpc>
              <a:spcBef>
                <a:spcPts val="0"/>
              </a:spcBef>
              <a:spcAft>
                <a:spcPts val="0"/>
              </a:spcAft>
              <a:buClr>
                <a:srgbClr val="000000"/>
              </a:buClr>
              <a:buSzPts val="3200"/>
              <a:buFont typeface="Arial"/>
              <a:buNone/>
              <a:defRPr sz="3200" b="0" i="0" u="none" strike="noStrike" cap="none">
                <a:solidFill>
                  <a:srgbClr val="304E3E"/>
                </a:solidFill>
                <a:latin typeface="Impact"/>
                <a:ea typeface="Impact"/>
                <a:cs typeface="Impact"/>
                <a:sym typeface="Impact"/>
              </a:defRPr>
            </a:lvl2pPr>
            <a:lvl3pPr marL="0" marR="0" lvl="2" indent="0" algn="ctr">
              <a:lnSpc>
                <a:spcPct val="100000"/>
              </a:lnSpc>
              <a:spcBef>
                <a:spcPts val="0"/>
              </a:spcBef>
              <a:spcAft>
                <a:spcPts val="0"/>
              </a:spcAft>
              <a:buClr>
                <a:srgbClr val="000000"/>
              </a:buClr>
              <a:buSzPts val="3200"/>
              <a:buFont typeface="Arial"/>
              <a:buNone/>
              <a:defRPr sz="3200" b="0" i="0" u="none" strike="noStrike" cap="none">
                <a:solidFill>
                  <a:srgbClr val="304E3E"/>
                </a:solidFill>
                <a:latin typeface="Impact"/>
                <a:ea typeface="Impact"/>
                <a:cs typeface="Impact"/>
                <a:sym typeface="Impact"/>
              </a:defRPr>
            </a:lvl3pPr>
            <a:lvl4pPr marL="0" marR="0" lvl="3" indent="0" algn="ctr">
              <a:lnSpc>
                <a:spcPct val="100000"/>
              </a:lnSpc>
              <a:spcBef>
                <a:spcPts val="0"/>
              </a:spcBef>
              <a:spcAft>
                <a:spcPts val="0"/>
              </a:spcAft>
              <a:buClr>
                <a:srgbClr val="000000"/>
              </a:buClr>
              <a:buSzPts val="3200"/>
              <a:buFont typeface="Arial"/>
              <a:buNone/>
              <a:defRPr sz="3200" b="0" i="0" u="none" strike="noStrike" cap="none">
                <a:solidFill>
                  <a:srgbClr val="304E3E"/>
                </a:solidFill>
                <a:latin typeface="Impact"/>
                <a:ea typeface="Impact"/>
                <a:cs typeface="Impact"/>
                <a:sym typeface="Impact"/>
              </a:defRPr>
            </a:lvl4pPr>
            <a:lvl5pPr marL="0" marR="0" lvl="4" indent="0" algn="ctr">
              <a:lnSpc>
                <a:spcPct val="100000"/>
              </a:lnSpc>
              <a:spcBef>
                <a:spcPts val="0"/>
              </a:spcBef>
              <a:spcAft>
                <a:spcPts val="0"/>
              </a:spcAft>
              <a:buClr>
                <a:srgbClr val="000000"/>
              </a:buClr>
              <a:buSzPts val="3200"/>
              <a:buFont typeface="Arial"/>
              <a:buNone/>
              <a:defRPr sz="3200" b="0" i="0" u="none" strike="noStrike" cap="none">
                <a:solidFill>
                  <a:srgbClr val="304E3E"/>
                </a:solidFill>
                <a:latin typeface="Impact"/>
                <a:ea typeface="Impact"/>
                <a:cs typeface="Impact"/>
                <a:sym typeface="Impact"/>
              </a:defRPr>
            </a:lvl5pPr>
            <a:lvl6pPr marL="0" marR="0" lvl="5" indent="0" algn="ctr">
              <a:lnSpc>
                <a:spcPct val="100000"/>
              </a:lnSpc>
              <a:spcBef>
                <a:spcPts val="0"/>
              </a:spcBef>
              <a:spcAft>
                <a:spcPts val="0"/>
              </a:spcAft>
              <a:buClr>
                <a:srgbClr val="000000"/>
              </a:buClr>
              <a:buSzPts val="3200"/>
              <a:buFont typeface="Arial"/>
              <a:buNone/>
              <a:defRPr sz="3200" b="0" i="0" u="none" strike="noStrike" cap="none">
                <a:solidFill>
                  <a:srgbClr val="304E3E"/>
                </a:solidFill>
                <a:latin typeface="Impact"/>
                <a:ea typeface="Impact"/>
                <a:cs typeface="Impact"/>
                <a:sym typeface="Impact"/>
              </a:defRPr>
            </a:lvl6pPr>
            <a:lvl7pPr marL="0" marR="0" lvl="6" indent="0" algn="ctr">
              <a:lnSpc>
                <a:spcPct val="100000"/>
              </a:lnSpc>
              <a:spcBef>
                <a:spcPts val="0"/>
              </a:spcBef>
              <a:spcAft>
                <a:spcPts val="0"/>
              </a:spcAft>
              <a:buClr>
                <a:srgbClr val="000000"/>
              </a:buClr>
              <a:buSzPts val="3200"/>
              <a:buFont typeface="Arial"/>
              <a:buNone/>
              <a:defRPr sz="3200" b="0" i="0" u="none" strike="noStrike" cap="none">
                <a:solidFill>
                  <a:srgbClr val="304E3E"/>
                </a:solidFill>
                <a:latin typeface="Impact"/>
                <a:ea typeface="Impact"/>
                <a:cs typeface="Impact"/>
                <a:sym typeface="Impact"/>
              </a:defRPr>
            </a:lvl7pPr>
            <a:lvl8pPr marL="0" marR="0" lvl="7" indent="0" algn="ctr">
              <a:lnSpc>
                <a:spcPct val="100000"/>
              </a:lnSpc>
              <a:spcBef>
                <a:spcPts val="0"/>
              </a:spcBef>
              <a:spcAft>
                <a:spcPts val="0"/>
              </a:spcAft>
              <a:buClr>
                <a:srgbClr val="000000"/>
              </a:buClr>
              <a:buSzPts val="3200"/>
              <a:buFont typeface="Arial"/>
              <a:buNone/>
              <a:defRPr sz="3200" b="0" i="0" u="none" strike="noStrike" cap="none">
                <a:solidFill>
                  <a:srgbClr val="304E3E"/>
                </a:solidFill>
                <a:latin typeface="Impact"/>
                <a:ea typeface="Impact"/>
                <a:cs typeface="Impact"/>
                <a:sym typeface="Impact"/>
              </a:defRPr>
            </a:lvl8pPr>
            <a:lvl9pPr marL="0" marR="0" lvl="8" indent="0" algn="ctr">
              <a:lnSpc>
                <a:spcPct val="100000"/>
              </a:lnSpc>
              <a:spcBef>
                <a:spcPts val="0"/>
              </a:spcBef>
              <a:spcAft>
                <a:spcPts val="0"/>
              </a:spcAft>
              <a:buClr>
                <a:srgbClr val="000000"/>
              </a:buClr>
              <a:buSzPts val="3200"/>
              <a:buFont typeface="Arial"/>
              <a:buNone/>
              <a:defRPr sz="3200" b="0" i="0" u="none" strike="noStrike" cap="none">
                <a:solidFill>
                  <a:srgbClr val="304E3E"/>
                </a:solidFill>
                <a:latin typeface="Impact"/>
                <a:ea typeface="Impact"/>
                <a:cs typeface="Impact"/>
                <a:sym typeface="Impact"/>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anoramic Picture with Caption">
  <p:cSld name="Panoramic Picture with Caption">
    <p:spTree>
      <p:nvGrpSpPr>
        <p:cNvPr id="1" name="Shape 85"/>
        <p:cNvGrpSpPr/>
        <p:nvPr/>
      </p:nvGrpSpPr>
      <p:grpSpPr>
        <a:xfrm>
          <a:off x="0" y="0"/>
          <a:ext cx="0" cy="0"/>
          <a:chOff x="0" y="0"/>
          <a:chExt cx="0" cy="0"/>
        </a:xfrm>
      </p:grpSpPr>
      <p:sp>
        <p:nvSpPr>
          <p:cNvPr id="86" name="Google Shape;86;p27"/>
          <p:cNvSpPr txBox="1">
            <a:spLocks noGrp="1"/>
          </p:cNvSpPr>
          <p:nvPr>
            <p:ph type="title"/>
          </p:nvPr>
        </p:nvSpPr>
        <p:spPr>
          <a:xfrm>
            <a:off x="685800" y="4106333"/>
            <a:ext cx="10394708" cy="588846"/>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3200"/>
              <a:buFont typeface="Impact"/>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27"/>
          <p:cNvSpPr>
            <a:spLocks noGrp="1"/>
          </p:cNvSpPr>
          <p:nvPr>
            <p:ph type="pic" idx="2"/>
          </p:nvPr>
        </p:nvSpPr>
        <p:spPr>
          <a:xfrm>
            <a:off x="685801" y="685799"/>
            <a:ext cx="10392513" cy="3194903"/>
          </a:xfrm>
          <a:prstGeom prst="rect">
            <a:avLst/>
          </a:prstGeom>
          <a:noFill/>
          <a:ln w="57150" cap="flat" cmpd="thinThick">
            <a:solidFill>
              <a:srgbClr val="7F7F7F"/>
            </a:solidFill>
            <a:prstDash val="solid"/>
            <a:miter lim="800000"/>
            <a:headEnd type="none" w="sm" len="sm"/>
            <a:tailEnd type="none" w="sm" len="sm"/>
          </a:ln>
        </p:spPr>
      </p:sp>
      <p:sp>
        <p:nvSpPr>
          <p:cNvPr id="88" name="Google Shape;88;p27"/>
          <p:cNvSpPr txBox="1">
            <a:spLocks noGrp="1"/>
          </p:cNvSpPr>
          <p:nvPr>
            <p:ph type="body" idx="1"/>
          </p:nvPr>
        </p:nvSpPr>
        <p:spPr>
          <a:xfrm>
            <a:off x="685780" y="4702923"/>
            <a:ext cx="10394728" cy="682472"/>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1000"/>
              </a:spcBef>
              <a:spcAft>
                <a:spcPts val="0"/>
              </a:spcAft>
              <a:buSzPts val="2560"/>
              <a:buNone/>
              <a:defRPr sz="1600"/>
            </a:lvl1pPr>
            <a:lvl2pPr marL="914400" lvl="1" indent="-228600" algn="l">
              <a:lnSpc>
                <a:spcPct val="120000"/>
              </a:lnSpc>
              <a:spcBef>
                <a:spcPts val="500"/>
              </a:spcBef>
              <a:spcAft>
                <a:spcPts val="0"/>
              </a:spcAft>
              <a:buSzPts val="2240"/>
              <a:buNone/>
              <a:defRPr sz="1400"/>
            </a:lvl2pPr>
            <a:lvl3pPr marL="1371600" lvl="2" indent="-228600" algn="l">
              <a:lnSpc>
                <a:spcPct val="120000"/>
              </a:lnSpc>
              <a:spcBef>
                <a:spcPts val="500"/>
              </a:spcBef>
              <a:spcAft>
                <a:spcPts val="0"/>
              </a:spcAft>
              <a:buSzPts val="1920"/>
              <a:buNone/>
              <a:defRPr sz="1200"/>
            </a:lvl3pPr>
            <a:lvl4pPr marL="1828800" lvl="3" indent="-228600" algn="l">
              <a:lnSpc>
                <a:spcPct val="120000"/>
              </a:lnSpc>
              <a:spcBef>
                <a:spcPts val="500"/>
              </a:spcBef>
              <a:spcAft>
                <a:spcPts val="0"/>
              </a:spcAft>
              <a:buSzPts val="1600"/>
              <a:buNone/>
              <a:defRPr sz="1000"/>
            </a:lvl4pPr>
            <a:lvl5pPr marL="2286000" lvl="4" indent="-228600" algn="l">
              <a:lnSpc>
                <a:spcPct val="120000"/>
              </a:lnSpc>
              <a:spcBef>
                <a:spcPts val="500"/>
              </a:spcBef>
              <a:spcAft>
                <a:spcPts val="0"/>
              </a:spcAft>
              <a:buSzPts val="1600"/>
              <a:buNone/>
              <a:defRPr sz="1000"/>
            </a:lvl5pPr>
            <a:lvl6pPr marL="2743200" lvl="5" indent="-228600" algn="l">
              <a:lnSpc>
                <a:spcPct val="120000"/>
              </a:lnSpc>
              <a:spcBef>
                <a:spcPts val="500"/>
              </a:spcBef>
              <a:spcAft>
                <a:spcPts val="0"/>
              </a:spcAft>
              <a:buSzPts val="1600"/>
              <a:buNone/>
              <a:defRPr sz="1000"/>
            </a:lvl6pPr>
            <a:lvl7pPr marL="3200400" lvl="6" indent="-228600" algn="l">
              <a:lnSpc>
                <a:spcPct val="120000"/>
              </a:lnSpc>
              <a:spcBef>
                <a:spcPts val="500"/>
              </a:spcBef>
              <a:spcAft>
                <a:spcPts val="0"/>
              </a:spcAft>
              <a:buSzPts val="1600"/>
              <a:buNone/>
              <a:defRPr sz="1000"/>
            </a:lvl7pPr>
            <a:lvl8pPr marL="3657600" lvl="7" indent="-228600" algn="l">
              <a:lnSpc>
                <a:spcPct val="120000"/>
              </a:lnSpc>
              <a:spcBef>
                <a:spcPts val="500"/>
              </a:spcBef>
              <a:spcAft>
                <a:spcPts val="0"/>
              </a:spcAft>
              <a:buSzPts val="1600"/>
              <a:buNone/>
              <a:defRPr sz="1000"/>
            </a:lvl8pPr>
            <a:lvl9pPr marL="4114800" lvl="8" indent="-228600" algn="l">
              <a:lnSpc>
                <a:spcPct val="120000"/>
              </a:lnSpc>
              <a:spcBef>
                <a:spcPts val="500"/>
              </a:spcBef>
              <a:spcAft>
                <a:spcPts val="0"/>
              </a:spcAft>
              <a:buSzPts val="1600"/>
              <a:buNone/>
              <a:defRPr sz="1000"/>
            </a:lvl9pPr>
          </a:lstStyle>
          <a:p>
            <a:endParaRPr/>
          </a:p>
        </p:txBody>
      </p:sp>
      <p:sp>
        <p:nvSpPr>
          <p:cNvPr id="89" name="Google Shape;89;p27"/>
          <p:cNvSpPr txBox="1">
            <a:spLocks noGrp="1"/>
          </p:cNvSpPr>
          <p:nvPr>
            <p:ph type="dt" idx="10"/>
          </p:nvPr>
        </p:nvSpPr>
        <p:spPr>
          <a:xfrm>
            <a:off x="7298083" y="5757334"/>
            <a:ext cx="3784600" cy="49847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27"/>
          <p:cNvSpPr txBox="1">
            <a:spLocks noGrp="1"/>
          </p:cNvSpPr>
          <p:nvPr>
            <p:ph type="ftr" idx="11"/>
          </p:nvPr>
        </p:nvSpPr>
        <p:spPr>
          <a:xfrm>
            <a:off x="685801" y="5757334"/>
            <a:ext cx="5499719" cy="49847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27"/>
          <p:cNvSpPr txBox="1">
            <a:spLocks noGrp="1"/>
          </p:cNvSpPr>
          <p:nvPr>
            <p:ph type="sldNum" idx="12"/>
          </p:nvPr>
        </p:nvSpPr>
        <p:spPr>
          <a:xfrm>
            <a:off x="6287121" y="5757334"/>
            <a:ext cx="907186" cy="49847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3200"/>
              <a:buFont typeface="Arial"/>
              <a:buNone/>
              <a:defRPr sz="3200" b="0" i="0" u="none" strike="noStrike" cap="none">
                <a:solidFill>
                  <a:srgbClr val="304E3E"/>
                </a:solidFill>
                <a:latin typeface="Impact"/>
                <a:ea typeface="Impact"/>
                <a:cs typeface="Impact"/>
                <a:sym typeface="Impact"/>
              </a:defRPr>
            </a:lvl1pPr>
            <a:lvl2pPr marL="0" marR="0" lvl="1" indent="0" algn="ctr">
              <a:lnSpc>
                <a:spcPct val="100000"/>
              </a:lnSpc>
              <a:spcBef>
                <a:spcPts val="0"/>
              </a:spcBef>
              <a:spcAft>
                <a:spcPts val="0"/>
              </a:spcAft>
              <a:buClr>
                <a:srgbClr val="000000"/>
              </a:buClr>
              <a:buSzPts val="3200"/>
              <a:buFont typeface="Arial"/>
              <a:buNone/>
              <a:defRPr sz="3200" b="0" i="0" u="none" strike="noStrike" cap="none">
                <a:solidFill>
                  <a:srgbClr val="304E3E"/>
                </a:solidFill>
                <a:latin typeface="Impact"/>
                <a:ea typeface="Impact"/>
                <a:cs typeface="Impact"/>
                <a:sym typeface="Impact"/>
              </a:defRPr>
            </a:lvl2pPr>
            <a:lvl3pPr marL="0" marR="0" lvl="2" indent="0" algn="ctr">
              <a:lnSpc>
                <a:spcPct val="100000"/>
              </a:lnSpc>
              <a:spcBef>
                <a:spcPts val="0"/>
              </a:spcBef>
              <a:spcAft>
                <a:spcPts val="0"/>
              </a:spcAft>
              <a:buClr>
                <a:srgbClr val="000000"/>
              </a:buClr>
              <a:buSzPts val="3200"/>
              <a:buFont typeface="Arial"/>
              <a:buNone/>
              <a:defRPr sz="3200" b="0" i="0" u="none" strike="noStrike" cap="none">
                <a:solidFill>
                  <a:srgbClr val="304E3E"/>
                </a:solidFill>
                <a:latin typeface="Impact"/>
                <a:ea typeface="Impact"/>
                <a:cs typeface="Impact"/>
                <a:sym typeface="Impact"/>
              </a:defRPr>
            </a:lvl3pPr>
            <a:lvl4pPr marL="0" marR="0" lvl="3" indent="0" algn="ctr">
              <a:lnSpc>
                <a:spcPct val="100000"/>
              </a:lnSpc>
              <a:spcBef>
                <a:spcPts val="0"/>
              </a:spcBef>
              <a:spcAft>
                <a:spcPts val="0"/>
              </a:spcAft>
              <a:buClr>
                <a:srgbClr val="000000"/>
              </a:buClr>
              <a:buSzPts val="3200"/>
              <a:buFont typeface="Arial"/>
              <a:buNone/>
              <a:defRPr sz="3200" b="0" i="0" u="none" strike="noStrike" cap="none">
                <a:solidFill>
                  <a:srgbClr val="304E3E"/>
                </a:solidFill>
                <a:latin typeface="Impact"/>
                <a:ea typeface="Impact"/>
                <a:cs typeface="Impact"/>
                <a:sym typeface="Impact"/>
              </a:defRPr>
            </a:lvl4pPr>
            <a:lvl5pPr marL="0" marR="0" lvl="4" indent="0" algn="ctr">
              <a:lnSpc>
                <a:spcPct val="100000"/>
              </a:lnSpc>
              <a:spcBef>
                <a:spcPts val="0"/>
              </a:spcBef>
              <a:spcAft>
                <a:spcPts val="0"/>
              </a:spcAft>
              <a:buClr>
                <a:srgbClr val="000000"/>
              </a:buClr>
              <a:buSzPts val="3200"/>
              <a:buFont typeface="Arial"/>
              <a:buNone/>
              <a:defRPr sz="3200" b="0" i="0" u="none" strike="noStrike" cap="none">
                <a:solidFill>
                  <a:srgbClr val="304E3E"/>
                </a:solidFill>
                <a:latin typeface="Impact"/>
                <a:ea typeface="Impact"/>
                <a:cs typeface="Impact"/>
                <a:sym typeface="Impact"/>
              </a:defRPr>
            </a:lvl5pPr>
            <a:lvl6pPr marL="0" marR="0" lvl="5" indent="0" algn="ctr">
              <a:lnSpc>
                <a:spcPct val="100000"/>
              </a:lnSpc>
              <a:spcBef>
                <a:spcPts val="0"/>
              </a:spcBef>
              <a:spcAft>
                <a:spcPts val="0"/>
              </a:spcAft>
              <a:buClr>
                <a:srgbClr val="000000"/>
              </a:buClr>
              <a:buSzPts val="3200"/>
              <a:buFont typeface="Arial"/>
              <a:buNone/>
              <a:defRPr sz="3200" b="0" i="0" u="none" strike="noStrike" cap="none">
                <a:solidFill>
                  <a:srgbClr val="304E3E"/>
                </a:solidFill>
                <a:latin typeface="Impact"/>
                <a:ea typeface="Impact"/>
                <a:cs typeface="Impact"/>
                <a:sym typeface="Impact"/>
              </a:defRPr>
            </a:lvl6pPr>
            <a:lvl7pPr marL="0" marR="0" lvl="6" indent="0" algn="ctr">
              <a:lnSpc>
                <a:spcPct val="100000"/>
              </a:lnSpc>
              <a:spcBef>
                <a:spcPts val="0"/>
              </a:spcBef>
              <a:spcAft>
                <a:spcPts val="0"/>
              </a:spcAft>
              <a:buClr>
                <a:srgbClr val="000000"/>
              </a:buClr>
              <a:buSzPts val="3200"/>
              <a:buFont typeface="Arial"/>
              <a:buNone/>
              <a:defRPr sz="3200" b="0" i="0" u="none" strike="noStrike" cap="none">
                <a:solidFill>
                  <a:srgbClr val="304E3E"/>
                </a:solidFill>
                <a:latin typeface="Impact"/>
                <a:ea typeface="Impact"/>
                <a:cs typeface="Impact"/>
                <a:sym typeface="Impact"/>
              </a:defRPr>
            </a:lvl7pPr>
            <a:lvl8pPr marL="0" marR="0" lvl="7" indent="0" algn="ctr">
              <a:lnSpc>
                <a:spcPct val="100000"/>
              </a:lnSpc>
              <a:spcBef>
                <a:spcPts val="0"/>
              </a:spcBef>
              <a:spcAft>
                <a:spcPts val="0"/>
              </a:spcAft>
              <a:buClr>
                <a:srgbClr val="000000"/>
              </a:buClr>
              <a:buSzPts val="3200"/>
              <a:buFont typeface="Arial"/>
              <a:buNone/>
              <a:defRPr sz="3200" b="0" i="0" u="none" strike="noStrike" cap="none">
                <a:solidFill>
                  <a:srgbClr val="304E3E"/>
                </a:solidFill>
                <a:latin typeface="Impact"/>
                <a:ea typeface="Impact"/>
                <a:cs typeface="Impact"/>
                <a:sym typeface="Impact"/>
              </a:defRPr>
            </a:lvl8pPr>
            <a:lvl9pPr marL="0" marR="0" lvl="8" indent="0" algn="ctr">
              <a:lnSpc>
                <a:spcPct val="100000"/>
              </a:lnSpc>
              <a:spcBef>
                <a:spcPts val="0"/>
              </a:spcBef>
              <a:spcAft>
                <a:spcPts val="0"/>
              </a:spcAft>
              <a:buClr>
                <a:srgbClr val="000000"/>
              </a:buClr>
              <a:buSzPts val="3200"/>
              <a:buFont typeface="Arial"/>
              <a:buNone/>
              <a:defRPr sz="3200" b="0" i="0" u="none" strike="noStrike" cap="none">
                <a:solidFill>
                  <a:srgbClr val="304E3E"/>
                </a:solidFill>
                <a:latin typeface="Impact"/>
                <a:ea typeface="Impact"/>
                <a:cs typeface="Impact"/>
                <a:sym typeface="Impact"/>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aption">
  <p:cSld name="Title and Caption">
    <p:spTree>
      <p:nvGrpSpPr>
        <p:cNvPr id="1" name="Shape 92"/>
        <p:cNvGrpSpPr/>
        <p:nvPr/>
      </p:nvGrpSpPr>
      <p:grpSpPr>
        <a:xfrm>
          <a:off x="0" y="0"/>
          <a:ext cx="0" cy="0"/>
          <a:chOff x="0" y="0"/>
          <a:chExt cx="0" cy="0"/>
        </a:xfrm>
      </p:grpSpPr>
      <p:sp>
        <p:nvSpPr>
          <p:cNvPr id="93" name="Google Shape;93;p28"/>
          <p:cNvSpPr txBox="1">
            <a:spLocks noGrp="1"/>
          </p:cNvSpPr>
          <p:nvPr>
            <p:ph type="title"/>
          </p:nvPr>
        </p:nvSpPr>
        <p:spPr>
          <a:xfrm>
            <a:off x="685801" y="685800"/>
            <a:ext cx="10396902" cy="319490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accent1"/>
              </a:buClr>
              <a:buSzPts val="4800"/>
              <a:buFont typeface="Impact"/>
              <a:buNone/>
              <a:defRPr sz="4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 name="Google Shape;94;p28"/>
          <p:cNvSpPr txBox="1">
            <a:spLocks noGrp="1"/>
          </p:cNvSpPr>
          <p:nvPr>
            <p:ph type="body" idx="1"/>
          </p:nvPr>
        </p:nvSpPr>
        <p:spPr>
          <a:xfrm>
            <a:off x="685779" y="4106333"/>
            <a:ext cx="10394729" cy="1273606"/>
          </a:xfrm>
          <a:prstGeom prst="rect">
            <a:avLst/>
          </a:prstGeom>
          <a:noFill/>
          <a:ln>
            <a:noFill/>
          </a:ln>
        </p:spPr>
        <p:txBody>
          <a:bodyPr spcFirstLastPara="1" wrap="square" lIns="91425" tIns="45700" rIns="91425" bIns="45700" anchor="ctr" anchorCtr="0">
            <a:normAutofit/>
          </a:bodyPr>
          <a:lstStyle>
            <a:lvl1pPr marL="457200" lvl="0" indent="-228600" algn="ctr">
              <a:lnSpc>
                <a:spcPct val="120000"/>
              </a:lnSpc>
              <a:spcBef>
                <a:spcPts val="1000"/>
              </a:spcBef>
              <a:spcAft>
                <a:spcPts val="0"/>
              </a:spcAft>
              <a:buSzPts val="2880"/>
              <a:buNone/>
              <a:defRPr sz="1800"/>
            </a:lvl1pPr>
            <a:lvl2pPr marL="914400" lvl="1" indent="-228600" algn="l">
              <a:lnSpc>
                <a:spcPct val="120000"/>
              </a:lnSpc>
              <a:spcBef>
                <a:spcPts val="500"/>
              </a:spcBef>
              <a:spcAft>
                <a:spcPts val="0"/>
              </a:spcAft>
              <a:buSzPts val="2240"/>
              <a:buNone/>
              <a:defRPr sz="1400"/>
            </a:lvl2pPr>
            <a:lvl3pPr marL="1371600" lvl="2" indent="-228600" algn="l">
              <a:lnSpc>
                <a:spcPct val="120000"/>
              </a:lnSpc>
              <a:spcBef>
                <a:spcPts val="500"/>
              </a:spcBef>
              <a:spcAft>
                <a:spcPts val="0"/>
              </a:spcAft>
              <a:buSzPts val="1920"/>
              <a:buNone/>
              <a:defRPr sz="1200"/>
            </a:lvl3pPr>
            <a:lvl4pPr marL="1828800" lvl="3" indent="-228600" algn="l">
              <a:lnSpc>
                <a:spcPct val="120000"/>
              </a:lnSpc>
              <a:spcBef>
                <a:spcPts val="500"/>
              </a:spcBef>
              <a:spcAft>
                <a:spcPts val="0"/>
              </a:spcAft>
              <a:buSzPts val="1600"/>
              <a:buNone/>
              <a:defRPr sz="1000"/>
            </a:lvl4pPr>
            <a:lvl5pPr marL="2286000" lvl="4" indent="-228600" algn="l">
              <a:lnSpc>
                <a:spcPct val="120000"/>
              </a:lnSpc>
              <a:spcBef>
                <a:spcPts val="500"/>
              </a:spcBef>
              <a:spcAft>
                <a:spcPts val="0"/>
              </a:spcAft>
              <a:buSzPts val="1600"/>
              <a:buNone/>
              <a:defRPr sz="1000"/>
            </a:lvl5pPr>
            <a:lvl6pPr marL="2743200" lvl="5" indent="-228600" algn="l">
              <a:lnSpc>
                <a:spcPct val="120000"/>
              </a:lnSpc>
              <a:spcBef>
                <a:spcPts val="500"/>
              </a:spcBef>
              <a:spcAft>
                <a:spcPts val="0"/>
              </a:spcAft>
              <a:buSzPts val="1600"/>
              <a:buNone/>
              <a:defRPr sz="1000"/>
            </a:lvl6pPr>
            <a:lvl7pPr marL="3200400" lvl="6" indent="-228600" algn="l">
              <a:lnSpc>
                <a:spcPct val="120000"/>
              </a:lnSpc>
              <a:spcBef>
                <a:spcPts val="500"/>
              </a:spcBef>
              <a:spcAft>
                <a:spcPts val="0"/>
              </a:spcAft>
              <a:buSzPts val="1600"/>
              <a:buNone/>
              <a:defRPr sz="1000"/>
            </a:lvl7pPr>
            <a:lvl8pPr marL="3657600" lvl="7" indent="-228600" algn="l">
              <a:lnSpc>
                <a:spcPct val="120000"/>
              </a:lnSpc>
              <a:spcBef>
                <a:spcPts val="500"/>
              </a:spcBef>
              <a:spcAft>
                <a:spcPts val="0"/>
              </a:spcAft>
              <a:buSzPts val="1600"/>
              <a:buNone/>
              <a:defRPr sz="1000"/>
            </a:lvl8pPr>
            <a:lvl9pPr marL="4114800" lvl="8" indent="-228600" algn="l">
              <a:lnSpc>
                <a:spcPct val="120000"/>
              </a:lnSpc>
              <a:spcBef>
                <a:spcPts val="500"/>
              </a:spcBef>
              <a:spcAft>
                <a:spcPts val="0"/>
              </a:spcAft>
              <a:buSzPts val="1600"/>
              <a:buNone/>
              <a:defRPr sz="1000"/>
            </a:lvl9pPr>
          </a:lstStyle>
          <a:p>
            <a:endParaRPr/>
          </a:p>
        </p:txBody>
      </p:sp>
      <p:sp>
        <p:nvSpPr>
          <p:cNvPr id="95" name="Google Shape;95;p28"/>
          <p:cNvSpPr txBox="1">
            <a:spLocks noGrp="1"/>
          </p:cNvSpPr>
          <p:nvPr>
            <p:ph type="dt" idx="10"/>
          </p:nvPr>
        </p:nvSpPr>
        <p:spPr>
          <a:xfrm>
            <a:off x="7298083" y="5757334"/>
            <a:ext cx="3784600" cy="49847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 name="Google Shape;96;p28"/>
          <p:cNvSpPr txBox="1">
            <a:spLocks noGrp="1"/>
          </p:cNvSpPr>
          <p:nvPr>
            <p:ph type="ftr" idx="11"/>
          </p:nvPr>
        </p:nvSpPr>
        <p:spPr>
          <a:xfrm>
            <a:off x="685801" y="5757334"/>
            <a:ext cx="5499719" cy="49847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 name="Google Shape;97;p28"/>
          <p:cNvSpPr txBox="1">
            <a:spLocks noGrp="1"/>
          </p:cNvSpPr>
          <p:nvPr>
            <p:ph type="sldNum" idx="12"/>
          </p:nvPr>
        </p:nvSpPr>
        <p:spPr>
          <a:xfrm>
            <a:off x="6287121" y="5757334"/>
            <a:ext cx="907186" cy="49847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3200"/>
              <a:buFont typeface="Arial"/>
              <a:buNone/>
              <a:defRPr sz="3200" b="0" i="0" u="none" strike="noStrike" cap="none">
                <a:solidFill>
                  <a:srgbClr val="304E3E"/>
                </a:solidFill>
                <a:latin typeface="Impact"/>
                <a:ea typeface="Impact"/>
                <a:cs typeface="Impact"/>
                <a:sym typeface="Impact"/>
              </a:defRPr>
            </a:lvl1pPr>
            <a:lvl2pPr marL="0" marR="0" lvl="1" indent="0" algn="ctr">
              <a:lnSpc>
                <a:spcPct val="100000"/>
              </a:lnSpc>
              <a:spcBef>
                <a:spcPts val="0"/>
              </a:spcBef>
              <a:spcAft>
                <a:spcPts val="0"/>
              </a:spcAft>
              <a:buClr>
                <a:srgbClr val="000000"/>
              </a:buClr>
              <a:buSzPts val="3200"/>
              <a:buFont typeface="Arial"/>
              <a:buNone/>
              <a:defRPr sz="3200" b="0" i="0" u="none" strike="noStrike" cap="none">
                <a:solidFill>
                  <a:srgbClr val="304E3E"/>
                </a:solidFill>
                <a:latin typeface="Impact"/>
                <a:ea typeface="Impact"/>
                <a:cs typeface="Impact"/>
                <a:sym typeface="Impact"/>
              </a:defRPr>
            </a:lvl2pPr>
            <a:lvl3pPr marL="0" marR="0" lvl="2" indent="0" algn="ctr">
              <a:lnSpc>
                <a:spcPct val="100000"/>
              </a:lnSpc>
              <a:spcBef>
                <a:spcPts val="0"/>
              </a:spcBef>
              <a:spcAft>
                <a:spcPts val="0"/>
              </a:spcAft>
              <a:buClr>
                <a:srgbClr val="000000"/>
              </a:buClr>
              <a:buSzPts val="3200"/>
              <a:buFont typeface="Arial"/>
              <a:buNone/>
              <a:defRPr sz="3200" b="0" i="0" u="none" strike="noStrike" cap="none">
                <a:solidFill>
                  <a:srgbClr val="304E3E"/>
                </a:solidFill>
                <a:latin typeface="Impact"/>
                <a:ea typeface="Impact"/>
                <a:cs typeface="Impact"/>
                <a:sym typeface="Impact"/>
              </a:defRPr>
            </a:lvl3pPr>
            <a:lvl4pPr marL="0" marR="0" lvl="3" indent="0" algn="ctr">
              <a:lnSpc>
                <a:spcPct val="100000"/>
              </a:lnSpc>
              <a:spcBef>
                <a:spcPts val="0"/>
              </a:spcBef>
              <a:spcAft>
                <a:spcPts val="0"/>
              </a:spcAft>
              <a:buClr>
                <a:srgbClr val="000000"/>
              </a:buClr>
              <a:buSzPts val="3200"/>
              <a:buFont typeface="Arial"/>
              <a:buNone/>
              <a:defRPr sz="3200" b="0" i="0" u="none" strike="noStrike" cap="none">
                <a:solidFill>
                  <a:srgbClr val="304E3E"/>
                </a:solidFill>
                <a:latin typeface="Impact"/>
                <a:ea typeface="Impact"/>
                <a:cs typeface="Impact"/>
                <a:sym typeface="Impact"/>
              </a:defRPr>
            </a:lvl4pPr>
            <a:lvl5pPr marL="0" marR="0" lvl="4" indent="0" algn="ctr">
              <a:lnSpc>
                <a:spcPct val="100000"/>
              </a:lnSpc>
              <a:spcBef>
                <a:spcPts val="0"/>
              </a:spcBef>
              <a:spcAft>
                <a:spcPts val="0"/>
              </a:spcAft>
              <a:buClr>
                <a:srgbClr val="000000"/>
              </a:buClr>
              <a:buSzPts val="3200"/>
              <a:buFont typeface="Arial"/>
              <a:buNone/>
              <a:defRPr sz="3200" b="0" i="0" u="none" strike="noStrike" cap="none">
                <a:solidFill>
                  <a:srgbClr val="304E3E"/>
                </a:solidFill>
                <a:latin typeface="Impact"/>
                <a:ea typeface="Impact"/>
                <a:cs typeface="Impact"/>
                <a:sym typeface="Impact"/>
              </a:defRPr>
            </a:lvl5pPr>
            <a:lvl6pPr marL="0" marR="0" lvl="5" indent="0" algn="ctr">
              <a:lnSpc>
                <a:spcPct val="100000"/>
              </a:lnSpc>
              <a:spcBef>
                <a:spcPts val="0"/>
              </a:spcBef>
              <a:spcAft>
                <a:spcPts val="0"/>
              </a:spcAft>
              <a:buClr>
                <a:srgbClr val="000000"/>
              </a:buClr>
              <a:buSzPts val="3200"/>
              <a:buFont typeface="Arial"/>
              <a:buNone/>
              <a:defRPr sz="3200" b="0" i="0" u="none" strike="noStrike" cap="none">
                <a:solidFill>
                  <a:srgbClr val="304E3E"/>
                </a:solidFill>
                <a:latin typeface="Impact"/>
                <a:ea typeface="Impact"/>
                <a:cs typeface="Impact"/>
                <a:sym typeface="Impact"/>
              </a:defRPr>
            </a:lvl6pPr>
            <a:lvl7pPr marL="0" marR="0" lvl="6" indent="0" algn="ctr">
              <a:lnSpc>
                <a:spcPct val="100000"/>
              </a:lnSpc>
              <a:spcBef>
                <a:spcPts val="0"/>
              </a:spcBef>
              <a:spcAft>
                <a:spcPts val="0"/>
              </a:spcAft>
              <a:buClr>
                <a:srgbClr val="000000"/>
              </a:buClr>
              <a:buSzPts val="3200"/>
              <a:buFont typeface="Arial"/>
              <a:buNone/>
              <a:defRPr sz="3200" b="0" i="0" u="none" strike="noStrike" cap="none">
                <a:solidFill>
                  <a:srgbClr val="304E3E"/>
                </a:solidFill>
                <a:latin typeface="Impact"/>
                <a:ea typeface="Impact"/>
                <a:cs typeface="Impact"/>
                <a:sym typeface="Impact"/>
              </a:defRPr>
            </a:lvl7pPr>
            <a:lvl8pPr marL="0" marR="0" lvl="7" indent="0" algn="ctr">
              <a:lnSpc>
                <a:spcPct val="100000"/>
              </a:lnSpc>
              <a:spcBef>
                <a:spcPts val="0"/>
              </a:spcBef>
              <a:spcAft>
                <a:spcPts val="0"/>
              </a:spcAft>
              <a:buClr>
                <a:srgbClr val="000000"/>
              </a:buClr>
              <a:buSzPts val="3200"/>
              <a:buFont typeface="Arial"/>
              <a:buNone/>
              <a:defRPr sz="3200" b="0" i="0" u="none" strike="noStrike" cap="none">
                <a:solidFill>
                  <a:srgbClr val="304E3E"/>
                </a:solidFill>
                <a:latin typeface="Impact"/>
                <a:ea typeface="Impact"/>
                <a:cs typeface="Impact"/>
                <a:sym typeface="Impact"/>
              </a:defRPr>
            </a:lvl8pPr>
            <a:lvl9pPr marL="0" marR="0" lvl="8" indent="0" algn="ctr">
              <a:lnSpc>
                <a:spcPct val="100000"/>
              </a:lnSpc>
              <a:spcBef>
                <a:spcPts val="0"/>
              </a:spcBef>
              <a:spcAft>
                <a:spcPts val="0"/>
              </a:spcAft>
              <a:buClr>
                <a:srgbClr val="000000"/>
              </a:buClr>
              <a:buSzPts val="3200"/>
              <a:buFont typeface="Arial"/>
              <a:buNone/>
              <a:defRPr sz="3200" b="0" i="0" u="none" strike="noStrike" cap="none">
                <a:solidFill>
                  <a:srgbClr val="304E3E"/>
                </a:solidFill>
                <a:latin typeface="Impact"/>
                <a:ea typeface="Impact"/>
                <a:cs typeface="Impact"/>
                <a:sym typeface="Impact"/>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98"/>
        <p:cNvGrpSpPr/>
        <p:nvPr/>
      </p:nvGrpSpPr>
      <p:grpSpPr>
        <a:xfrm>
          <a:off x="0" y="0"/>
          <a:ext cx="0" cy="0"/>
          <a:chOff x="0" y="0"/>
          <a:chExt cx="0" cy="0"/>
        </a:xfrm>
      </p:grpSpPr>
      <p:sp>
        <p:nvSpPr>
          <p:cNvPr id="99" name="Google Shape;99;p29"/>
          <p:cNvSpPr txBox="1">
            <a:spLocks noGrp="1"/>
          </p:cNvSpPr>
          <p:nvPr>
            <p:ph type="title"/>
          </p:nvPr>
        </p:nvSpPr>
        <p:spPr>
          <a:xfrm>
            <a:off x="1121732" y="685800"/>
            <a:ext cx="9525020" cy="2916704"/>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accent1"/>
              </a:buClr>
              <a:buSzPts val="4800"/>
              <a:buFont typeface="Impact"/>
              <a:buNone/>
              <a:defRPr sz="4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0" name="Google Shape;100;p29"/>
          <p:cNvSpPr txBox="1">
            <a:spLocks noGrp="1"/>
          </p:cNvSpPr>
          <p:nvPr>
            <p:ph type="body" idx="1"/>
          </p:nvPr>
        </p:nvSpPr>
        <p:spPr>
          <a:xfrm>
            <a:off x="1550264" y="3610032"/>
            <a:ext cx="8667956" cy="377768"/>
          </a:xfrm>
          <a:prstGeom prst="rect">
            <a:avLst/>
          </a:prstGeom>
          <a:noFill/>
          <a:ln>
            <a:noFill/>
          </a:ln>
        </p:spPr>
        <p:txBody>
          <a:bodyPr spcFirstLastPara="1" wrap="square" lIns="91425" tIns="45700" rIns="91425" bIns="45700" anchor="t" anchorCtr="0">
            <a:normAutofit/>
          </a:bodyPr>
          <a:lstStyle>
            <a:lvl1pPr marL="457200" lvl="0" indent="-228600" algn="r">
              <a:lnSpc>
                <a:spcPct val="120000"/>
              </a:lnSpc>
              <a:spcBef>
                <a:spcPts val="1000"/>
              </a:spcBef>
              <a:spcAft>
                <a:spcPts val="0"/>
              </a:spcAft>
              <a:buSzPts val="2240"/>
              <a:buNone/>
              <a:defRPr sz="1400">
                <a:solidFill>
                  <a:srgbClr val="7F7F7F"/>
                </a:solidFill>
              </a:defRPr>
            </a:lvl1pPr>
            <a:lvl2pPr marL="914400" lvl="1" indent="-228600" algn="l">
              <a:lnSpc>
                <a:spcPct val="120000"/>
              </a:lnSpc>
              <a:spcBef>
                <a:spcPts val="500"/>
              </a:spcBef>
              <a:spcAft>
                <a:spcPts val="0"/>
              </a:spcAft>
              <a:buSzPts val="2240"/>
              <a:buNone/>
              <a:defRPr sz="1400"/>
            </a:lvl2pPr>
            <a:lvl3pPr marL="1371600" lvl="2" indent="-228600" algn="l">
              <a:lnSpc>
                <a:spcPct val="120000"/>
              </a:lnSpc>
              <a:spcBef>
                <a:spcPts val="500"/>
              </a:spcBef>
              <a:spcAft>
                <a:spcPts val="0"/>
              </a:spcAft>
              <a:buSzPts val="1920"/>
              <a:buNone/>
              <a:defRPr sz="1200"/>
            </a:lvl3pPr>
            <a:lvl4pPr marL="1828800" lvl="3" indent="-228600" algn="l">
              <a:lnSpc>
                <a:spcPct val="120000"/>
              </a:lnSpc>
              <a:spcBef>
                <a:spcPts val="500"/>
              </a:spcBef>
              <a:spcAft>
                <a:spcPts val="0"/>
              </a:spcAft>
              <a:buSzPts val="1600"/>
              <a:buNone/>
              <a:defRPr sz="1000"/>
            </a:lvl4pPr>
            <a:lvl5pPr marL="2286000" lvl="4" indent="-228600" algn="l">
              <a:lnSpc>
                <a:spcPct val="120000"/>
              </a:lnSpc>
              <a:spcBef>
                <a:spcPts val="500"/>
              </a:spcBef>
              <a:spcAft>
                <a:spcPts val="0"/>
              </a:spcAft>
              <a:buSzPts val="1600"/>
              <a:buNone/>
              <a:defRPr sz="1000"/>
            </a:lvl5pPr>
            <a:lvl6pPr marL="2743200" lvl="5" indent="-228600" algn="l">
              <a:lnSpc>
                <a:spcPct val="120000"/>
              </a:lnSpc>
              <a:spcBef>
                <a:spcPts val="500"/>
              </a:spcBef>
              <a:spcAft>
                <a:spcPts val="0"/>
              </a:spcAft>
              <a:buSzPts val="1600"/>
              <a:buNone/>
              <a:defRPr sz="1000"/>
            </a:lvl6pPr>
            <a:lvl7pPr marL="3200400" lvl="6" indent="-228600" algn="l">
              <a:lnSpc>
                <a:spcPct val="120000"/>
              </a:lnSpc>
              <a:spcBef>
                <a:spcPts val="500"/>
              </a:spcBef>
              <a:spcAft>
                <a:spcPts val="0"/>
              </a:spcAft>
              <a:buSzPts val="1600"/>
              <a:buNone/>
              <a:defRPr sz="1000"/>
            </a:lvl7pPr>
            <a:lvl8pPr marL="3657600" lvl="7" indent="-228600" algn="l">
              <a:lnSpc>
                <a:spcPct val="120000"/>
              </a:lnSpc>
              <a:spcBef>
                <a:spcPts val="500"/>
              </a:spcBef>
              <a:spcAft>
                <a:spcPts val="0"/>
              </a:spcAft>
              <a:buSzPts val="1600"/>
              <a:buNone/>
              <a:defRPr sz="1000"/>
            </a:lvl8pPr>
            <a:lvl9pPr marL="4114800" lvl="8" indent="-228600" algn="l">
              <a:lnSpc>
                <a:spcPct val="120000"/>
              </a:lnSpc>
              <a:spcBef>
                <a:spcPts val="500"/>
              </a:spcBef>
              <a:spcAft>
                <a:spcPts val="0"/>
              </a:spcAft>
              <a:buSzPts val="1600"/>
              <a:buNone/>
              <a:defRPr sz="1000"/>
            </a:lvl9pPr>
          </a:lstStyle>
          <a:p>
            <a:endParaRPr/>
          </a:p>
        </p:txBody>
      </p:sp>
      <p:sp>
        <p:nvSpPr>
          <p:cNvPr id="101" name="Google Shape;101;p29"/>
          <p:cNvSpPr txBox="1">
            <a:spLocks noGrp="1"/>
          </p:cNvSpPr>
          <p:nvPr>
            <p:ph type="body" idx="2"/>
          </p:nvPr>
        </p:nvSpPr>
        <p:spPr>
          <a:xfrm>
            <a:off x="685801" y="4106334"/>
            <a:ext cx="10396882" cy="1268252"/>
          </a:xfrm>
          <a:prstGeom prst="rect">
            <a:avLst/>
          </a:prstGeom>
          <a:noFill/>
          <a:ln>
            <a:noFill/>
          </a:ln>
        </p:spPr>
        <p:txBody>
          <a:bodyPr spcFirstLastPara="1" wrap="square" lIns="91425" tIns="45700" rIns="91425" bIns="45700" anchor="ctr" anchorCtr="0">
            <a:normAutofit/>
          </a:bodyPr>
          <a:lstStyle>
            <a:lvl1pPr marL="457200" lvl="0" indent="-228600" algn="ctr">
              <a:lnSpc>
                <a:spcPct val="120000"/>
              </a:lnSpc>
              <a:spcBef>
                <a:spcPts val="1000"/>
              </a:spcBef>
              <a:spcAft>
                <a:spcPts val="0"/>
              </a:spcAft>
              <a:buSzPts val="2880"/>
              <a:buNone/>
              <a:defRPr sz="1800"/>
            </a:lvl1pPr>
            <a:lvl2pPr marL="914400" lvl="1" indent="-228600" algn="l">
              <a:lnSpc>
                <a:spcPct val="120000"/>
              </a:lnSpc>
              <a:spcBef>
                <a:spcPts val="500"/>
              </a:spcBef>
              <a:spcAft>
                <a:spcPts val="0"/>
              </a:spcAft>
              <a:buSzPts val="2240"/>
              <a:buNone/>
              <a:defRPr sz="1400"/>
            </a:lvl2pPr>
            <a:lvl3pPr marL="1371600" lvl="2" indent="-228600" algn="l">
              <a:lnSpc>
                <a:spcPct val="120000"/>
              </a:lnSpc>
              <a:spcBef>
                <a:spcPts val="500"/>
              </a:spcBef>
              <a:spcAft>
                <a:spcPts val="0"/>
              </a:spcAft>
              <a:buSzPts val="1920"/>
              <a:buNone/>
              <a:defRPr sz="1200"/>
            </a:lvl3pPr>
            <a:lvl4pPr marL="1828800" lvl="3" indent="-228600" algn="l">
              <a:lnSpc>
                <a:spcPct val="120000"/>
              </a:lnSpc>
              <a:spcBef>
                <a:spcPts val="500"/>
              </a:spcBef>
              <a:spcAft>
                <a:spcPts val="0"/>
              </a:spcAft>
              <a:buSzPts val="1600"/>
              <a:buNone/>
              <a:defRPr sz="1000"/>
            </a:lvl4pPr>
            <a:lvl5pPr marL="2286000" lvl="4" indent="-228600" algn="l">
              <a:lnSpc>
                <a:spcPct val="120000"/>
              </a:lnSpc>
              <a:spcBef>
                <a:spcPts val="500"/>
              </a:spcBef>
              <a:spcAft>
                <a:spcPts val="0"/>
              </a:spcAft>
              <a:buSzPts val="1600"/>
              <a:buNone/>
              <a:defRPr sz="1000"/>
            </a:lvl5pPr>
            <a:lvl6pPr marL="2743200" lvl="5" indent="-228600" algn="l">
              <a:lnSpc>
                <a:spcPct val="120000"/>
              </a:lnSpc>
              <a:spcBef>
                <a:spcPts val="500"/>
              </a:spcBef>
              <a:spcAft>
                <a:spcPts val="0"/>
              </a:spcAft>
              <a:buSzPts val="1600"/>
              <a:buNone/>
              <a:defRPr sz="1000"/>
            </a:lvl6pPr>
            <a:lvl7pPr marL="3200400" lvl="6" indent="-228600" algn="l">
              <a:lnSpc>
                <a:spcPct val="120000"/>
              </a:lnSpc>
              <a:spcBef>
                <a:spcPts val="500"/>
              </a:spcBef>
              <a:spcAft>
                <a:spcPts val="0"/>
              </a:spcAft>
              <a:buSzPts val="1600"/>
              <a:buNone/>
              <a:defRPr sz="1000"/>
            </a:lvl7pPr>
            <a:lvl8pPr marL="3657600" lvl="7" indent="-228600" algn="l">
              <a:lnSpc>
                <a:spcPct val="120000"/>
              </a:lnSpc>
              <a:spcBef>
                <a:spcPts val="500"/>
              </a:spcBef>
              <a:spcAft>
                <a:spcPts val="0"/>
              </a:spcAft>
              <a:buSzPts val="1600"/>
              <a:buNone/>
              <a:defRPr sz="1000"/>
            </a:lvl8pPr>
            <a:lvl9pPr marL="4114800" lvl="8" indent="-228600" algn="l">
              <a:lnSpc>
                <a:spcPct val="120000"/>
              </a:lnSpc>
              <a:spcBef>
                <a:spcPts val="500"/>
              </a:spcBef>
              <a:spcAft>
                <a:spcPts val="0"/>
              </a:spcAft>
              <a:buSzPts val="1600"/>
              <a:buNone/>
              <a:defRPr sz="1000"/>
            </a:lvl9pPr>
          </a:lstStyle>
          <a:p>
            <a:endParaRPr/>
          </a:p>
        </p:txBody>
      </p:sp>
      <p:sp>
        <p:nvSpPr>
          <p:cNvPr id="102" name="Google Shape;102;p29"/>
          <p:cNvSpPr txBox="1">
            <a:spLocks noGrp="1"/>
          </p:cNvSpPr>
          <p:nvPr>
            <p:ph type="dt" idx="10"/>
          </p:nvPr>
        </p:nvSpPr>
        <p:spPr>
          <a:xfrm>
            <a:off x="7298083" y="5757334"/>
            <a:ext cx="3784600" cy="49847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3" name="Google Shape;103;p29"/>
          <p:cNvSpPr txBox="1">
            <a:spLocks noGrp="1"/>
          </p:cNvSpPr>
          <p:nvPr>
            <p:ph type="ftr" idx="11"/>
          </p:nvPr>
        </p:nvSpPr>
        <p:spPr>
          <a:xfrm>
            <a:off x="685801" y="5757334"/>
            <a:ext cx="5499719" cy="49847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4" name="Google Shape;104;p29"/>
          <p:cNvSpPr txBox="1">
            <a:spLocks noGrp="1"/>
          </p:cNvSpPr>
          <p:nvPr>
            <p:ph type="sldNum" idx="12"/>
          </p:nvPr>
        </p:nvSpPr>
        <p:spPr>
          <a:xfrm>
            <a:off x="6287121" y="5757334"/>
            <a:ext cx="907186" cy="49847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3200"/>
              <a:buFont typeface="Arial"/>
              <a:buNone/>
              <a:defRPr sz="3200" b="0" i="0" u="none" strike="noStrike" cap="none">
                <a:solidFill>
                  <a:srgbClr val="304E3E"/>
                </a:solidFill>
                <a:latin typeface="Impact"/>
                <a:ea typeface="Impact"/>
                <a:cs typeface="Impact"/>
                <a:sym typeface="Impact"/>
              </a:defRPr>
            </a:lvl1pPr>
            <a:lvl2pPr marL="0" marR="0" lvl="1" indent="0" algn="ctr">
              <a:lnSpc>
                <a:spcPct val="100000"/>
              </a:lnSpc>
              <a:spcBef>
                <a:spcPts val="0"/>
              </a:spcBef>
              <a:spcAft>
                <a:spcPts val="0"/>
              </a:spcAft>
              <a:buClr>
                <a:srgbClr val="000000"/>
              </a:buClr>
              <a:buSzPts val="3200"/>
              <a:buFont typeface="Arial"/>
              <a:buNone/>
              <a:defRPr sz="3200" b="0" i="0" u="none" strike="noStrike" cap="none">
                <a:solidFill>
                  <a:srgbClr val="304E3E"/>
                </a:solidFill>
                <a:latin typeface="Impact"/>
                <a:ea typeface="Impact"/>
                <a:cs typeface="Impact"/>
                <a:sym typeface="Impact"/>
              </a:defRPr>
            </a:lvl2pPr>
            <a:lvl3pPr marL="0" marR="0" lvl="2" indent="0" algn="ctr">
              <a:lnSpc>
                <a:spcPct val="100000"/>
              </a:lnSpc>
              <a:spcBef>
                <a:spcPts val="0"/>
              </a:spcBef>
              <a:spcAft>
                <a:spcPts val="0"/>
              </a:spcAft>
              <a:buClr>
                <a:srgbClr val="000000"/>
              </a:buClr>
              <a:buSzPts val="3200"/>
              <a:buFont typeface="Arial"/>
              <a:buNone/>
              <a:defRPr sz="3200" b="0" i="0" u="none" strike="noStrike" cap="none">
                <a:solidFill>
                  <a:srgbClr val="304E3E"/>
                </a:solidFill>
                <a:latin typeface="Impact"/>
                <a:ea typeface="Impact"/>
                <a:cs typeface="Impact"/>
                <a:sym typeface="Impact"/>
              </a:defRPr>
            </a:lvl3pPr>
            <a:lvl4pPr marL="0" marR="0" lvl="3" indent="0" algn="ctr">
              <a:lnSpc>
                <a:spcPct val="100000"/>
              </a:lnSpc>
              <a:spcBef>
                <a:spcPts val="0"/>
              </a:spcBef>
              <a:spcAft>
                <a:spcPts val="0"/>
              </a:spcAft>
              <a:buClr>
                <a:srgbClr val="000000"/>
              </a:buClr>
              <a:buSzPts val="3200"/>
              <a:buFont typeface="Arial"/>
              <a:buNone/>
              <a:defRPr sz="3200" b="0" i="0" u="none" strike="noStrike" cap="none">
                <a:solidFill>
                  <a:srgbClr val="304E3E"/>
                </a:solidFill>
                <a:latin typeface="Impact"/>
                <a:ea typeface="Impact"/>
                <a:cs typeface="Impact"/>
                <a:sym typeface="Impact"/>
              </a:defRPr>
            </a:lvl4pPr>
            <a:lvl5pPr marL="0" marR="0" lvl="4" indent="0" algn="ctr">
              <a:lnSpc>
                <a:spcPct val="100000"/>
              </a:lnSpc>
              <a:spcBef>
                <a:spcPts val="0"/>
              </a:spcBef>
              <a:spcAft>
                <a:spcPts val="0"/>
              </a:spcAft>
              <a:buClr>
                <a:srgbClr val="000000"/>
              </a:buClr>
              <a:buSzPts val="3200"/>
              <a:buFont typeface="Arial"/>
              <a:buNone/>
              <a:defRPr sz="3200" b="0" i="0" u="none" strike="noStrike" cap="none">
                <a:solidFill>
                  <a:srgbClr val="304E3E"/>
                </a:solidFill>
                <a:latin typeface="Impact"/>
                <a:ea typeface="Impact"/>
                <a:cs typeface="Impact"/>
                <a:sym typeface="Impact"/>
              </a:defRPr>
            </a:lvl5pPr>
            <a:lvl6pPr marL="0" marR="0" lvl="5" indent="0" algn="ctr">
              <a:lnSpc>
                <a:spcPct val="100000"/>
              </a:lnSpc>
              <a:spcBef>
                <a:spcPts val="0"/>
              </a:spcBef>
              <a:spcAft>
                <a:spcPts val="0"/>
              </a:spcAft>
              <a:buClr>
                <a:srgbClr val="000000"/>
              </a:buClr>
              <a:buSzPts val="3200"/>
              <a:buFont typeface="Arial"/>
              <a:buNone/>
              <a:defRPr sz="3200" b="0" i="0" u="none" strike="noStrike" cap="none">
                <a:solidFill>
                  <a:srgbClr val="304E3E"/>
                </a:solidFill>
                <a:latin typeface="Impact"/>
                <a:ea typeface="Impact"/>
                <a:cs typeface="Impact"/>
                <a:sym typeface="Impact"/>
              </a:defRPr>
            </a:lvl6pPr>
            <a:lvl7pPr marL="0" marR="0" lvl="6" indent="0" algn="ctr">
              <a:lnSpc>
                <a:spcPct val="100000"/>
              </a:lnSpc>
              <a:spcBef>
                <a:spcPts val="0"/>
              </a:spcBef>
              <a:spcAft>
                <a:spcPts val="0"/>
              </a:spcAft>
              <a:buClr>
                <a:srgbClr val="000000"/>
              </a:buClr>
              <a:buSzPts val="3200"/>
              <a:buFont typeface="Arial"/>
              <a:buNone/>
              <a:defRPr sz="3200" b="0" i="0" u="none" strike="noStrike" cap="none">
                <a:solidFill>
                  <a:srgbClr val="304E3E"/>
                </a:solidFill>
                <a:latin typeface="Impact"/>
                <a:ea typeface="Impact"/>
                <a:cs typeface="Impact"/>
                <a:sym typeface="Impact"/>
              </a:defRPr>
            </a:lvl7pPr>
            <a:lvl8pPr marL="0" marR="0" lvl="7" indent="0" algn="ctr">
              <a:lnSpc>
                <a:spcPct val="100000"/>
              </a:lnSpc>
              <a:spcBef>
                <a:spcPts val="0"/>
              </a:spcBef>
              <a:spcAft>
                <a:spcPts val="0"/>
              </a:spcAft>
              <a:buClr>
                <a:srgbClr val="000000"/>
              </a:buClr>
              <a:buSzPts val="3200"/>
              <a:buFont typeface="Arial"/>
              <a:buNone/>
              <a:defRPr sz="3200" b="0" i="0" u="none" strike="noStrike" cap="none">
                <a:solidFill>
                  <a:srgbClr val="304E3E"/>
                </a:solidFill>
                <a:latin typeface="Impact"/>
                <a:ea typeface="Impact"/>
                <a:cs typeface="Impact"/>
                <a:sym typeface="Impact"/>
              </a:defRPr>
            </a:lvl8pPr>
            <a:lvl9pPr marL="0" marR="0" lvl="8" indent="0" algn="ctr">
              <a:lnSpc>
                <a:spcPct val="100000"/>
              </a:lnSpc>
              <a:spcBef>
                <a:spcPts val="0"/>
              </a:spcBef>
              <a:spcAft>
                <a:spcPts val="0"/>
              </a:spcAft>
              <a:buClr>
                <a:srgbClr val="000000"/>
              </a:buClr>
              <a:buSzPts val="3200"/>
              <a:buFont typeface="Arial"/>
              <a:buNone/>
              <a:defRPr sz="3200" b="0" i="0" u="none" strike="noStrike" cap="none">
                <a:solidFill>
                  <a:srgbClr val="304E3E"/>
                </a:solidFill>
                <a:latin typeface="Impact"/>
                <a:ea typeface="Impact"/>
                <a:cs typeface="Impact"/>
                <a:sym typeface="Impact"/>
              </a:defRPr>
            </a:lvl9pPr>
          </a:lstStyle>
          <a:p>
            <a:pPr marL="0" lvl="0" indent="0" algn="ctr" rtl="0">
              <a:spcBef>
                <a:spcPts val="0"/>
              </a:spcBef>
              <a:spcAft>
                <a:spcPts val="0"/>
              </a:spcAft>
              <a:buNone/>
            </a:pPr>
            <a:fld id="{00000000-1234-1234-1234-123412341234}" type="slidenum">
              <a:rPr lang="en-US"/>
              <a:t>‹#›</a:t>
            </a:fld>
            <a:endParaRPr/>
          </a:p>
        </p:txBody>
      </p:sp>
      <p:sp>
        <p:nvSpPr>
          <p:cNvPr id="105" name="Google Shape;105;p29"/>
          <p:cNvSpPr txBox="1"/>
          <p:nvPr/>
        </p:nvSpPr>
        <p:spPr>
          <a:xfrm>
            <a:off x="685801" y="892628"/>
            <a:ext cx="609600" cy="58477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8000"/>
              <a:buFont typeface="Impact"/>
              <a:buNone/>
            </a:pPr>
            <a:r>
              <a:rPr lang="en-US" sz="8000" b="0" i="0" u="none" strike="noStrike" cap="none">
                <a:solidFill>
                  <a:schemeClr val="dk1"/>
                </a:solidFill>
                <a:latin typeface="Impact"/>
                <a:ea typeface="Impact"/>
                <a:cs typeface="Impact"/>
                <a:sym typeface="Impact"/>
              </a:rPr>
              <a:t>“</a:t>
            </a:r>
            <a:endParaRPr sz="1400" b="0" i="0" u="none" strike="noStrike" cap="none">
              <a:solidFill>
                <a:srgbClr val="000000"/>
              </a:solidFill>
              <a:latin typeface="Arial"/>
              <a:ea typeface="Arial"/>
              <a:cs typeface="Arial"/>
              <a:sym typeface="Arial"/>
            </a:endParaRPr>
          </a:p>
        </p:txBody>
      </p:sp>
      <p:sp>
        <p:nvSpPr>
          <p:cNvPr id="106" name="Google Shape;106;p29"/>
          <p:cNvSpPr txBox="1"/>
          <p:nvPr/>
        </p:nvSpPr>
        <p:spPr>
          <a:xfrm>
            <a:off x="10473083" y="2922827"/>
            <a:ext cx="609600" cy="584776"/>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dk1"/>
              </a:buClr>
              <a:buSzPts val="8000"/>
              <a:buFont typeface="Impact"/>
              <a:buNone/>
            </a:pPr>
            <a:r>
              <a:rPr lang="en-US" sz="8000" b="0" i="0" u="none" strike="noStrike" cap="none">
                <a:solidFill>
                  <a:schemeClr val="dk1"/>
                </a:solidFill>
                <a:latin typeface="Impact"/>
                <a:ea typeface="Impact"/>
                <a:cs typeface="Impact"/>
                <a:sym typeface="Impact"/>
              </a:rPr>
              <a:t>”</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107"/>
        <p:cNvGrpSpPr/>
        <p:nvPr/>
      </p:nvGrpSpPr>
      <p:grpSpPr>
        <a:xfrm>
          <a:off x="0" y="0"/>
          <a:ext cx="0" cy="0"/>
          <a:chOff x="0" y="0"/>
          <a:chExt cx="0" cy="0"/>
        </a:xfrm>
      </p:grpSpPr>
      <p:sp>
        <p:nvSpPr>
          <p:cNvPr id="108" name="Google Shape;108;p30"/>
          <p:cNvSpPr txBox="1">
            <a:spLocks noGrp="1"/>
          </p:cNvSpPr>
          <p:nvPr>
            <p:ph type="title"/>
          </p:nvPr>
        </p:nvSpPr>
        <p:spPr>
          <a:xfrm>
            <a:off x="685800" y="1723854"/>
            <a:ext cx="10394707" cy="2511835"/>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4800"/>
              <a:buFont typeface="Impact"/>
              <a:buNone/>
              <a:defRPr sz="4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9" name="Google Shape;109;p30"/>
          <p:cNvSpPr txBox="1">
            <a:spLocks noGrp="1"/>
          </p:cNvSpPr>
          <p:nvPr>
            <p:ph type="body" idx="1"/>
          </p:nvPr>
        </p:nvSpPr>
        <p:spPr>
          <a:xfrm>
            <a:off x="685800" y="4247468"/>
            <a:ext cx="10394707" cy="1140644"/>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1000"/>
              </a:spcBef>
              <a:spcAft>
                <a:spcPts val="0"/>
              </a:spcAft>
              <a:buSzPts val="2880"/>
              <a:buNone/>
              <a:defRPr sz="1800"/>
            </a:lvl1pPr>
            <a:lvl2pPr marL="914400" lvl="1" indent="-228600" algn="l">
              <a:lnSpc>
                <a:spcPct val="120000"/>
              </a:lnSpc>
              <a:spcBef>
                <a:spcPts val="500"/>
              </a:spcBef>
              <a:spcAft>
                <a:spcPts val="0"/>
              </a:spcAft>
              <a:buSzPts val="2240"/>
              <a:buNone/>
              <a:defRPr sz="1400"/>
            </a:lvl2pPr>
            <a:lvl3pPr marL="1371600" lvl="2" indent="-228600" algn="l">
              <a:lnSpc>
                <a:spcPct val="120000"/>
              </a:lnSpc>
              <a:spcBef>
                <a:spcPts val="500"/>
              </a:spcBef>
              <a:spcAft>
                <a:spcPts val="0"/>
              </a:spcAft>
              <a:buSzPts val="1920"/>
              <a:buNone/>
              <a:defRPr sz="1200"/>
            </a:lvl3pPr>
            <a:lvl4pPr marL="1828800" lvl="3" indent="-228600" algn="l">
              <a:lnSpc>
                <a:spcPct val="120000"/>
              </a:lnSpc>
              <a:spcBef>
                <a:spcPts val="500"/>
              </a:spcBef>
              <a:spcAft>
                <a:spcPts val="0"/>
              </a:spcAft>
              <a:buSzPts val="1600"/>
              <a:buNone/>
              <a:defRPr sz="1000"/>
            </a:lvl4pPr>
            <a:lvl5pPr marL="2286000" lvl="4" indent="-228600" algn="l">
              <a:lnSpc>
                <a:spcPct val="120000"/>
              </a:lnSpc>
              <a:spcBef>
                <a:spcPts val="500"/>
              </a:spcBef>
              <a:spcAft>
                <a:spcPts val="0"/>
              </a:spcAft>
              <a:buSzPts val="1600"/>
              <a:buNone/>
              <a:defRPr sz="1000"/>
            </a:lvl5pPr>
            <a:lvl6pPr marL="2743200" lvl="5" indent="-228600" algn="l">
              <a:lnSpc>
                <a:spcPct val="120000"/>
              </a:lnSpc>
              <a:spcBef>
                <a:spcPts val="500"/>
              </a:spcBef>
              <a:spcAft>
                <a:spcPts val="0"/>
              </a:spcAft>
              <a:buSzPts val="1600"/>
              <a:buNone/>
              <a:defRPr sz="1000"/>
            </a:lvl6pPr>
            <a:lvl7pPr marL="3200400" lvl="6" indent="-228600" algn="l">
              <a:lnSpc>
                <a:spcPct val="120000"/>
              </a:lnSpc>
              <a:spcBef>
                <a:spcPts val="500"/>
              </a:spcBef>
              <a:spcAft>
                <a:spcPts val="0"/>
              </a:spcAft>
              <a:buSzPts val="1600"/>
              <a:buNone/>
              <a:defRPr sz="1000"/>
            </a:lvl7pPr>
            <a:lvl8pPr marL="3657600" lvl="7" indent="-228600" algn="l">
              <a:lnSpc>
                <a:spcPct val="120000"/>
              </a:lnSpc>
              <a:spcBef>
                <a:spcPts val="500"/>
              </a:spcBef>
              <a:spcAft>
                <a:spcPts val="0"/>
              </a:spcAft>
              <a:buSzPts val="1600"/>
              <a:buNone/>
              <a:defRPr sz="1000"/>
            </a:lvl8pPr>
            <a:lvl9pPr marL="4114800" lvl="8" indent="-228600" algn="l">
              <a:lnSpc>
                <a:spcPct val="120000"/>
              </a:lnSpc>
              <a:spcBef>
                <a:spcPts val="500"/>
              </a:spcBef>
              <a:spcAft>
                <a:spcPts val="0"/>
              </a:spcAft>
              <a:buSzPts val="1600"/>
              <a:buNone/>
              <a:defRPr sz="1000"/>
            </a:lvl9pPr>
          </a:lstStyle>
          <a:p>
            <a:endParaRPr/>
          </a:p>
        </p:txBody>
      </p:sp>
      <p:sp>
        <p:nvSpPr>
          <p:cNvPr id="110" name="Google Shape;110;p30"/>
          <p:cNvSpPr txBox="1">
            <a:spLocks noGrp="1"/>
          </p:cNvSpPr>
          <p:nvPr>
            <p:ph type="dt" idx="10"/>
          </p:nvPr>
        </p:nvSpPr>
        <p:spPr>
          <a:xfrm>
            <a:off x="7298083" y="5757334"/>
            <a:ext cx="3784600" cy="49847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1" name="Google Shape;111;p30"/>
          <p:cNvSpPr txBox="1">
            <a:spLocks noGrp="1"/>
          </p:cNvSpPr>
          <p:nvPr>
            <p:ph type="ftr" idx="11"/>
          </p:nvPr>
        </p:nvSpPr>
        <p:spPr>
          <a:xfrm>
            <a:off x="685801" y="5757334"/>
            <a:ext cx="5499719" cy="49847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2" name="Google Shape;112;p30"/>
          <p:cNvSpPr txBox="1">
            <a:spLocks noGrp="1"/>
          </p:cNvSpPr>
          <p:nvPr>
            <p:ph type="sldNum" idx="12"/>
          </p:nvPr>
        </p:nvSpPr>
        <p:spPr>
          <a:xfrm>
            <a:off x="6287121" y="5757334"/>
            <a:ext cx="907186" cy="49847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3200"/>
              <a:buFont typeface="Arial"/>
              <a:buNone/>
              <a:defRPr sz="3200" b="0" i="0" u="none" strike="noStrike" cap="none">
                <a:solidFill>
                  <a:srgbClr val="304E3E"/>
                </a:solidFill>
                <a:latin typeface="Impact"/>
                <a:ea typeface="Impact"/>
                <a:cs typeface="Impact"/>
                <a:sym typeface="Impact"/>
              </a:defRPr>
            </a:lvl1pPr>
            <a:lvl2pPr marL="0" marR="0" lvl="1" indent="0" algn="ctr">
              <a:lnSpc>
                <a:spcPct val="100000"/>
              </a:lnSpc>
              <a:spcBef>
                <a:spcPts val="0"/>
              </a:spcBef>
              <a:spcAft>
                <a:spcPts val="0"/>
              </a:spcAft>
              <a:buClr>
                <a:srgbClr val="000000"/>
              </a:buClr>
              <a:buSzPts val="3200"/>
              <a:buFont typeface="Arial"/>
              <a:buNone/>
              <a:defRPr sz="3200" b="0" i="0" u="none" strike="noStrike" cap="none">
                <a:solidFill>
                  <a:srgbClr val="304E3E"/>
                </a:solidFill>
                <a:latin typeface="Impact"/>
                <a:ea typeface="Impact"/>
                <a:cs typeface="Impact"/>
                <a:sym typeface="Impact"/>
              </a:defRPr>
            </a:lvl2pPr>
            <a:lvl3pPr marL="0" marR="0" lvl="2" indent="0" algn="ctr">
              <a:lnSpc>
                <a:spcPct val="100000"/>
              </a:lnSpc>
              <a:spcBef>
                <a:spcPts val="0"/>
              </a:spcBef>
              <a:spcAft>
                <a:spcPts val="0"/>
              </a:spcAft>
              <a:buClr>
                <a:srgbClr val="000000"/>
              </a:buClr>
              <a:buSzPts val="3200"/>
              <a:buFont typeface="Arial"/>
              <a:buNone/>
              <a:defRPr sz="3200" b="0" i="0" u="none" strike="noStrike" cap="none">
                <a:solidFill>
                  <a:srgbClr val="304E3E"/>
                </a:solidFill>
                <a:latin typeface="Impact"/>
                <a:ea typeface="Impact"/>
                <a:cs typeface="Impact"/>
                <a:sym typeface="Impact"/>
              </a:defRPr>
            </a:lvl3pPr>
            <a:lvl4pPr marL="0" marR="0" lvl="3" indent="0" algn="ctr">
              <a:lnSpc>
                <a:spcPct val="100000"/>
              </a:lnSpc>
              <a:spcBef>
                <a:spcPts val="0"/>
              </a:spcBef>
              <a:spcAft>
                <a:spcPts val="0"/>
              </a:spcAft>
              <a:buClr>
                <a:srgbClr val="000000"/>
              </a:buClr>
              <a:buSzPts val="3200"/>
              <a:buFont typeface="Arial"/>
              <a:buNone/>
              <a:defRPr sz="3200" b="0" i="0" u="none" strike="noStrike" cap="none">
                <a:solidFill>
                  <a:srgbClr val="304E3E"/>
                </a:solidFill>
                <a:latin typeface="Impact"/>
                <a:ea typeface="Impact"/>
                <a:cs typeface="Impact"/>
                <a:sym typeface="Impact"/>
              </a:defRPr>
            </a:lvl4pPr>
            <a:lvl5pPr marL="0" marR="0" lvl="4" indent="0" algn="ctr">
              <a:lnSpc>
                <a:spcPct val="100000"/>
              </a:lnSpc>
              <a:spcBef>
                <a:spcPts val="0"/>
              </a:spcBef>
              <a:spcAft>
                <a:spcPts val="0"/>
              </a:spcAft>
              <a:buClr>
                <a:srgbClr val="000000"/>
              </a:buClr>
              <a:buSzPts val="3200"/>
              <a:buFont typeface="Arial"/>
              <a:buNone/>
              <a:defRPr sz="3200" b="0" i="0" u="none" strike="noStrike" cap="none">
                <a:solidFill>
                  <a:srgbClr val="304E3E"/>
                </a:solidFill>
                <a:latin typeface="Impact"/>
                <a:ea typeface="Impact"/>
                <a:cs typeface="Impact"/>
                <a:sym typeface="Impact"/>
              </a:defRPr>
            </a:lvl5pPr>
            <a:lvl6pPr marL="0" marR="0" lvl="5" indent="0" algn="ctr">
              <a:lnSpc>
                <a:spcPct val="100000"/>
              </a:lnSpc>
              <a:spcBef>
                <a:spcPts val="0"/>
              </a:spcBef>
              <a:spcAft>
                <a:spcPts val="0"/>
              </a:spcAft>
              <a:buClr>
                <a:srgbClr val="000000"/>
              </a:buClr>
              <a:buSzPts val="3200"/>
              <a:buFont typeface="Arial"/>
              <a:buNone/>
              <a:defRPr sz="3200" b="0" i="0" u="none" strike="noStrike" cap="none">
                <a:solidFill>
                  <a:srgbClr val="304E3E"/>
                </a:solidFill>
                <a:latin typeface="Impact"/>
                <a:ea typeface="Impact"/>
                <a:cs typeface="Impact"/>
                <a:sym typeface="Impact"/>
              </a:defRPr>
            </a:lvl6pPr>
            <a:lvl7pPr marL="0" marR="0" lvl="6" indent="0" algn="ctr">
              <a:lnSpc>
                <a:spcPct val="100000"/>
              </a:lnSpc>
              <a:spcBef>
                <a:spcPts val="0"/>
              </a:spcBef>
              <a:spcAft>
                <a:spcPts val="0"/>
              </a:spcAft>
              <a:buClr>
                <a:srgbClr val="000000"/>
              </a:buClr>
              <a:buSzPts val="3200"/>
              <a:buFont typeface="Arial"/>
              <a:buNone/>
              <a:defRPr sz="3200" b="0" i="0" u="none" strike="noStrike" cap="none">
                <a:solidFill>
                  <a:srgbClr val="304E3E"/>
                </a:solidFill>
                <a:latin typeface="Impact"/>
                <a:ea typeface="Impact"/>
                <a:cs typeface="Impact"/>
                <a:sym typeface="Impact"/>
              </a:defRPr>
            </a:lvl7pPr>
            <a:lvl8pPr marL="0" marR="0" lvl="7" indent="0" algn="ctr">
              <a:lnSpc>
                <a:spcPct val="100000"/>
              </a:lnSpc>
              <a:spcBef>
                <a:spcPts val="0"/>
              </a:spcBef>
              <a:spcAft>
                <a:spcPts val="0"/>
              </a:spcAft>
              <a:buClr>
                <a:srgbClr val="000000"/>
              </a:buClr>
              <a:buSzPts val="3200"/>
              <a:buFont typeface="Arial"/>
              <a:buNone/>
              <a:defRPr sz="3200" b="0" i="0" u="none" strike="noStrike" cap="none">
                <a:solidFill>
                  <a:srgbClr val="304E3E"/>
                </a:solidFill>
                <a:latin typeface="Impact"/>
                <a:ea typeface="Impact"/>
                <a:cs typeface="Impact"/>
                <a:sym typeface="Impact"/>
              </a:defRPr>
            </a:lvl8pPr>
            <a:lvl9pPr marL="0" marR="0" lvl="8" indent="0" algn="ctr">
              <a:lnSpc>
                <a:spcPct val="100000"/>
              </a:lnSpc>
              <a:spcBef>
                <a:spcPts val="0"/>
              </a:spcBef>
              <a:spcAft>
                <a:spcPts val="0"/>
              </a:spcAft>
              <a:buClr>
                <a:srgbClr val="000000"/>
              </a:buClr>
              <a:buSzPts val="3200"/>
              <a:buFont typeface="Arial"/>
              <a:buNone/>
              <a:defRPr sz="3200" b="0" i="0" u="none" strike="noStrike" cap="none">
                <a:solidFill>
                  <a:srgbClr val="304E3E"/>
                </a:solidFill>
                <a:latin typeface="Impact"/>
                <a:ea typeface="Impact"/>
                <a:cs typeface="Impact"/>
                <a:sym typeface="Impact"/>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3 Column">
  <p:cSld name="3 Column">
    <p:spTree>
      <p:nvGrpSpPr>
        <p:cNvPr id="1" name="Shape 113"/>
        <p:cNvGrpSpPr/>
        <p:nvPr/>
      </p:nvGrpSpPr>
      <p:grpSpPr>
        <a:xfrm>
          <a:off x="0" y="0"/>
          <a:ext cx="0" cy="0"/>
          <a:chOff x="0" y="0"/>
          <a:chExt cx="0" cy="0"/>
        </a:xfrm>
      </p:grpSpPr>
      <p:sp>
        <p:nvSpPr>
          <p:cNvPr id="114" name="Google Shape;114;p31"/>
          <p:cNvSpPr txBox="1">
            <a:spLocks noGrp="1"/>
          </p:cNvSpPr>
          <p:nvPr>
            <p:ph type="title"/>
          </p:nvPr>
        </p:nvSpPr>
        <p:spPr>
          <a:xfrm>
            <a:off x="685802" y="685800"/>
            <a:ext cx="10394706" cy="1151965"/>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accent1"/>
              </a:buClr>
              <a:buSzPts val="5400"/>
              <a:buFont typeface="Impact"/>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5" name="Google Shape;115;p31"/>
          <p:cNvSpPr txBox="1">
            <a:spLocks noGrp="1"/>
          </p:cNvSpPr>
          <p:nvPr>
            <p:ph type="body" idx="1"/>
          </p:nvPr>
        </p:nvSpPr>
        <p:spPr>
          <a:xfrm>
            <a:off x="685802" y="2063395"/>
            <a:ext cx="3310128" cy="576262"/>
          </a:xfrm>
          <a:prstGeom prst="rect">
            <a:avLst/>
          </a:prstGeom>
          <a:noFill/>
          <a:ln>
            <a:noFill/>
          </a:ln>
        </p:spPr>
        <p:txBody>
          <a:bodyPr spcFirstLastPara="1" wrap="square" lIns="91425" tIns="45700" rIns="91425" bIns="45700" anchor="b" anchorCtr="0">
            <a:noAutofit/>
          </a:bodyPr>
          <a:lstStyle>
            <a:lvl1pPr marL="457200" lvl="0" indent="-228600" algn="ctr">
              <a:lnSpc>
                <a:spcPct val="90000"/>
              </a:lnSpc>
              <a:spcBef>
                <a:spcPts val="1000"/>
              </a:spcBef>
              <a:spcAft>
                <a:spcPts val="0"/>
              </a:spcAft>
              <a:buSzPts val="3840"/>
              <a:buNone/>
              <a:defRPr sz="2400" b="0">
                <a:solidFill>
                  <a:schemeClr val="accent1"/>
                </a:solidFill>
              </a:defRPr>
            </a:lvl1pPr>
            <a:lvl2pPr marL="914400" lvl="1" indent="-228600" algn="l">
              <a:lnSpc>
                <a:spcPct val="120000"/>
              </a:lnSpc>
              <a:spcBef>
                <a:spcPts val="500"/>
              </a:spcBef>
              <a:spcAft>
                <a:spcPts val="0"/>
              </a:spcAft>
              <a:buSzPts val="3200"/>
              <a:buNone/>
              <a:defRPr sz="2000" b="1"/>
            </a:lvl2pPr>
            <a:lvl3pPr marL="1371600" lvl="2" indent="-228600" algn="l">
              <a:lnSpc>
                <a:spcPct val="120000"/>
              </a:lnSpc>
              <a:spcBef>
                <a:spcPts val="500"/>
              </a:spcBef>
              <a:spcAft>
                <a:spcPts val="0"/>
              </a:spcAft>
              <a:buSzPts val="2880"/>
              <a:buNone/>
              <a:defRPr sz="1800" b="1"/>
            </a:lvl3pPr>
            <a:lvl4pPr marL="1828800" lvl="3" indent="-228600" algn="l">
              <a:lnSpc>
                <a:spcPct val="120000"/>
              </a:lnSpc>
              <a:spcBef>
                <a:spcPts val="500"/>
              </a:spcBef>
              <a:spcAft>
                <a:spcPts val="0"/>
              </a:spcAft>
              <a:buSzPts val="2560"/>
              <a:buNone/>
              <a:defRPr sz="1600" b="1"/>
            </a:lvl4pPr>
            <a:lvl5pPr marL="2286000" lvl="4" indent="-228600" algn="l">
              <a:lnSpc>
                <a:spcPct val="120000"/>
              </a:lnSpc>
              <a:spcBef>
                <a:spcPts val="500"/>
              </a:spcBef>
              <a:spcAft>
                <a:spcPts val="0"/>
              </a:spcAft>
              <a:buSzPts val="2560"/>
              <a:buNone/>
              <a:defRPr sz="1600" b="1"/>
            </a:lvl5pPr>
            <a:lvl6pPr marL="2743200" lvl="5" indent="-228600" algn="l">
              <a:lnSpc>
                <a:spcPct val="120000"/>
              </a:lnSpc>
              <a:spcBef>
                <a:spcPts val="500"/>
              </a:spcBef>
              <a:spcAft>
                <a:spcPts val="0"/>
              </a:spcAft>
              <a:buSzPts val="2560"/>
              <a:buNone/>
              <a:defRPr sz="1600" b="1"/>
            </a:lvl6pPr>
            <a:lvl7pPr marL="3200400" lvl="6" indent="-228600" algn="l">
              <a:lnSpc>
                <a:spcPct val="120000"/>
              </a:lnSpc>
              <a:spcBef>
                <a:spcPts val="500"/>
              </a:spcBef>
              <a:spcAft>
                <a:spcPts val="0"/>
              </a:spcAft>
              <a:buSzPts val="2560"/>
              <a:buNone/>
              <a:defRPr sz="1600" b="1"/>
            </a:lvl7pPr>
            <a:lvl8pPr marL="3657600" lvl="7" indent="-228600" algn="l">
              <a:lnSpc>
                <a:spcPct val="120000"/>
              </a:lnSpc>
              <a:spcBef>
                <a:spcPts val="500"/>
              </a:spcBef>
              <a:spcAft>
                <a:spcPts val="0"/>
              </a:spcAft>
              <a:buSzPts val="2560"/>
              <a:buNone/>
              <a:defRPr sz="1600" b="1"/>
            </a:lvl8pPr>
            <a:lvl9pPr marL="4114800" lvl="8" indent="-228600" algn="l">
              <a:lnSpc>
                <a:spcPct val="120000"/>
              </a:lnSpc>
              <a:spcBef>
                <a:spcPts val="500"/>
              </a:spcBef>
              <a:spcAft>
                <a:spcPts val="0"/>
              </a:spcAft>
              <a:buSzPts val="2560"/>
              <a:buNone/>
              <a:defRPr sz="1600" b="1"/>
            </a:lvl9pPr>
          </a:lstStyle>
          <a:p>
            <a:endParaRPr/>
          </a:p>
        </p:txBody>
      </p:sp>
      <p:sp>
        <p:nvSpPr>
          <p:cNvPr id="116" name="Google Shape;116;p31"/>
          <p:cNvSpPr txBox="1">
            <a:spLocks noGrp="1"/>
          </p:cNvSpPr>
          <p:nvPr>
            <p:ph type="body" idx="2"/>
          </p:nvPr>
        </p:nvSpPr>
        <p:spPr>
          <a:xfrm>
            <a:off x="685802" y="2639658"/>
            <a:ext cx="3310128" cy="2734928"/>
          </a:xfrm>
          <a:prstGeom prst="rect">
            <a:avLst/>
          </a:prstGeom>
          <a:noFill/>
          <a:ln>
            <a:noFill/>
          </a:ln>
        </p:spPr>
        <p:txBody>
          <a:bodyPr spcFirstLastPara="1" wrap="square" lIns="91425" tIns="45700" rIns="91425" bIns="45700" anchor="t" anchorCtr="0">
            <a:normAutofit/>
          </a:bodyPr>
          <a:lstStyle>
            <a:lvl1pPr marL="457200" lvl="0" indent="-228600" algn="ctr">
              <a:lnSpc>
                <a:spcPct val="120000"/>
              </a:lnSpc>
              <a:spcBef>
                <a:spcPts val="1000"/>
              </a:spcBef>
              <a:spcAft>
                <a:spcPts val="0"/>
              </a:spcAft>
              <a:buSzPts val="2240"/>
              <a:buNone/>
              <a:defRPr sz="1400"/>
            </a:lvl1pPr>
            <a:lvl2pPr marL="914400" lvl="1" indent="-228600" algn="l">
              <a:lnSpc>
                <a:spcPct val="120000"/>
              </a:lnSpc>
              <a:spcBef>
                <a:spcPts val="500"/>
              </a:spcBef>
              <a:spcAft>
                <a:spcPts val="0"/>
              </a:spcAft>
              <a:buSzPts val="1920"/>
              <a:buNone/>
              <a:defRPr sz="1200"/>
            </a:lvl2pPr>
            <a:lvl3pPr marL="1371600" lvl="2" indent="-228600" algn="l">
              <a:lnSpc>
                <a:spcPct val="120000"/>
              </a:lnSpc>
              <a:spcBef>
                <a:spcPts val="500"/>
              </a:spcBef>
              <a:spcAft>
                <a:spcPts val="0"/>
              </a:spcAft>
              <a:buSzPts val="1600"/>
              <a:buNone/>
              <a:defRPr sz="1000"/>
            </a:lvl3pPr>
            <a:lvl4pPr marL="1828800" lvl="3" indent="-228600" algn="l">
              <a:lnSpc>
                <a:spcPct val="120000"/>
              </a:lnSpc>
              <a:spcBef>
                <a:spcPts val="500"/>
              </a:spcBef>
              <a:spcAft>
                <a:spcPts val="0"/>
              </a:spcAft>
              <a:buSzPts val="1440"/>
              <a:buNone/>
              <a:defRPr sz="900"/>
            </a:lvl4pPr>
            <a:lvl5pPr marL="2286000" lvl="4" indent="-228600" algn="l">
              <a:lnSpc>
                <a:spcPct val="120000"/>
              </a:lnSpc>
              <a:spcBef>
                <a:spcPts val="500"/>
              </a:spcBef>
              <a:spcAft>
                <a:spcPts val="0"/>
              </a:spcAft>
              <a:buSzPts val="1440"/>
              <a:buNone/>
              <a:defRPr sz="900"/>
            </a:lvl5pPr>
            <a:lvl6pPr marL="2743200" lvl="5" indent="-228600" algn="l">
              <a:lnSpc>
                <a:spcPct val="120000"/>
              </a:lnSpc>
              <a:spcBef>
                <a:spcPts val="500"/>
              </a:spcBef>
              <a:spcAft>
                <a:spcPts val="0"/>
              </a:spcAft>
              <a:buSzPts val="1440"/>
              <a:buNone/>
              <a:defRPr sz="900"/>
            </a:lvl6pPr>
            <a:lvl7pPr marL="3200400" lvl="6" indent="-228600" algn="l">
              <a:lnSpc>
                <a:spcPct val="120000"/>
              </a:lnSpc>
              <a:spcBef>
                <a:spcPts val="500"/>
              </a:spcBef>
              <a:spcAft>
                <a:spcPts val="0"/>
              </a:spcAft>
              <a:buSzPts val="1440"/>
              <a:buNone/>
              <a:defRPr sz="900"/>
            </a:lvl7pPr>
            <a:lvl8pPr marL="3657600" lvl="7" indent="-228600" algn="l">
              <a:lnSpc>
                <a:spcPct val="120000"/>
              </a:lnSpc>
              <a:spcBef>
                <a:spcPts val="500"/>
              </a:spcBef>
              <a:spcAft>
                <a:spcPts val="0"/>
              </a:spcAft>
              <a:buSzPts val="1440"/>
              <a:buNone/>
              <a:defRPr sz="900"/>
            </a:lvl8pPr>
            <a:lvl9pPr marL="4114800" lvl="8" indent="-228600" algn="l">
              <a:lnSpc>
                <a:spcPct val="120000"/>
              </a:lnSpc>
              <a:spcBef>
                <a:spcPts val="500"/>
              </a:spcBef>
              <a:spcAft>
                <a:spcPts val="0"/>
              </a:spcAft>
              <a:buSzPts val="1440"/>
              <a:buNone/>
              <a:defRPr sz="900"/>
            </a:lvl9pPr>
          </a:lstStyle>
          <a:p>
            <a:endParaRPr/>
          </a:p>
        </p:txBody>
      </p:sp>
      <p:sp>
        <p:nvSpPr>
          <p:cNvPr id="117" name="Google Shape;117;p31"/>
          <p:cNvSpPr txBox="1">
            <a:spLocks noGrp="1"/>
          </p:cNvSpPr>
          <p:nvPr>
            <p:ph type="body" idx="3"/>
          </p:nvPr>
        </p:nvSpPr>
        <p:spPr>
          <a:xfrm>
            <a:off x="4234622" y="2063395"/>
            <a:ext cx="3310128" cy="576262"/>
          </a:xfrm>
          <a:prstGeom prst="rect">
            <a:avLst/>
          </a:prstGeom>
          <a:noFill/>
          <a:ln>
            <a:noFill/>
          </a:ln>
        </p:spPr>
        <p:txBody>
          <a:bodyPr spcFirstLastPara="1" wrap="square" lIns="91425" tIns="45700" rIns="91425" bIns="45700" anchor="b" anchorCtr="0">
            <a:noAutofit/>
          </a:bodyPr>
          <a:lstStyle>
            <a:lvl1pPr marL="457200" lvl="0" indent="-228600" algn="ctr">
              <a:lnSpc>
                <a:spcPct val="90000"/>
              </a:lnSpc>
              <a:spcBef>
                <a:spcPts val="1000"/>
              </a:spcBef>
              <a:spcAft>
                <a:spcPts val="0"/>
              </a:spcAft>
              <a:buSzPts val="3840"/>
              <a:buNone/>
              <a:defRPr sz="2400" b="0">
                <a:solidFill>
                  <a:schemeClr val="accent1"/>
                </a:solidFill>
              </a:defRPr>
            </a:lvl1pPr>
            <a:lvl2pPr marL="914400" lvl="1" indent="-228600" algn="l">
              <a:lnSpc>
                <a:spcPct val="120000"/>
              </a:lnSpc>
              <a:spcBef>
                <a:spcPts val="500"/>
              </a:spcBef>
              <a:spcAft>
                <a:spcPts val="0"/>
              </a:spcAft>
              <a:buSzPts val="3200"/>
              <a:buNone/>
              <a:defRPr sz="2000" b="1"/>
            </a:lvl2pPr>
            <a:lvl3pPr marL="1371600" lvl="2" indent="-228600" algn="l">
              <a:lnSpc>
                <a:spcPct val="120000"/>
              </a:lnSpc>
              <a:spcBef>
                <a:spcPts val="500"/>
              </a:spcBef>
              <a:spcAft>
                <a:spcPts val="0"/>
              </a:spcAft>
              <a:buSzPts val="2880"/>
              <a:buNone/>
              <a:defRPr sz="1800" b="1"/>
            </a:lvl3pPr>
            <a:lvl4pPr marL="1828800" lvl="3" indent="-228600" algn="l">
              <a:lnSpc>
                <a:spcPct val="120000"/>
              </a:lnSpc>
              <a:spcBef>
                <a:spcPts val="500"/>
              </a:spcBef>
              <a:spcAft>
                <a:spcPts val="0"/>
              </a:spcAft>
              <a:buSzPts val="2560"/>
              <a:buNone/>
              <a:defRPr sz="1600" b="1"/>
            </a:lvl4pPr>
            <a:lvl5pPr marL="2286000" lvl="4" indent="-228600" algn="l">
              <a:lnSpc>
                <a:spcPct val="120000"/>
              </a:lnSpc>
              <a:spcBef>
                <a:spcPts val="500"/>
              </a:spcBef>
              <a:spcAft>
                <a:spcPts val="0"/>
              </a:spcAft>
              <a:buSzPts val="2560"/>
              <a:buNone/>
              <a:defRPr sz="1600" b="1"/>
            </a:lvl5pPr>
            <a:lvl6pPr marL="2743200" lvl="5" indent="-228600" algn="l">
              <a:lnSpc>
                <a:spcPct val="120000"/>
              </a:lnSpc>
              <a:spcBef>
                <a:spcPts val="500"/>
              </a:spcBef>
              <a:spcAft>
                <a:spcPts val="0"/>
              </a:spcAft>
              <a:buSzPts val="2560"/>
              <a:buNone/>
              <a:defRPr sz="1600" b="1"/>
            </a:lvl6pPr>
            <a:lvl7pPr marL="3200400" lvl="6" indent="-228600" algn="l">
              <a:lnSpc>
                <a:spcPct val="120000"/>
              </a:lnSpc>
              <a:spcBef>
                <a:spcPts val="500"/>
              </a:spcBef>
              <a:spcAft>
                <a:spcPts val="0"/>
              </a:spcAft>
              <a:buSzPts val="2560"/>
              <a:buNone/>
              <a:defRPr sz="1600" b="1"/>
            </a:lvl7pPr>
            <a:lvl8pPr marL="3657600" lvl="7" indent="-228600" algn="l">
              <a:lnSpc>
                <a:spcPct val="120000"/>
              </a:lnSpc>
              <a:spcBef>
                <a:spcPts val="500"/>
              </a:spcBef>
              <a:spcAft>
                <a:spcPts val="0"/>
              </a:spcAft>
              <a:buSzPts val="2560"/>
              <a:buNone/>
              <a:defRPr sz="1600" b="1"/>
            </a:lvl8pPr>
            <a:lvl9pPr marL="4114800" lvl="8" indent="-228600" algn="l">
              <a:lnSpc>
                <a:spcPct val="120000"/>
              </a:lnSpc>
              <a:spcBef>
                <a:spcPts val="500"/>
              </a:spcBef>
              <a:spcAft>
                <a:spcPts val="0"/>
              </a:spcAft>
              <a:buSzPts val="2560"/>
              <a:buNone/>
              <a:defRPr sz="1600" b="1"/>
            </a:lvl9pPr>
          </a:lstStyle>
          <a:p>
            <a:endParaRPr/>
          </a:p>
        </p:txBody>
      </p:sp>
      <p:sp>
        <p:nvSpPr>
          <p:cNvPr id="118" name="Google Shape;118;p31"/>
          <p:cNvSpPr txBox="1">
            <a:spLocks noGrp="1"/>
          </p:cNvSpPr>
          <p:nvPr>
            <p:ph type="body" idx="4"/>
          </p:nvPr>
        </p:nvSpPr>
        <p:spPr>
          <a:xfrm>
            <a:off x="4234621" y="2639658"/>
            <a:ext cx="3310128" cy="2734928"/>
          </a:xfrm>
          <a:prstGeom prst="rect">
            <a:avLst/>
          </a:prstGeom>
          <a:noFill/>
          <a:ln>
            <a:noFill/>
          </a:ln>
        </p:spPr>
        <p:txBody>
          <a:bodyPr spcFirstLastPara="1" wrap="square" lIns="91425" tIns="45700" rIns="91425" bIns="45700" anchor="t" anchorCtr="0">
            <a:normAutofit/>
          </a:bodyPr>
          <a:lstStyle>
            <a:lvl1pPr marL="457200" lvl="0" indent="-228600" algn="ctr">
              <a:lnSpc>
                <a:spcPct val="120000"/>
              </a:lnSpc>
              <a:spcBef>
                <a:spcPts val="1000"/>
              </a:spcBef>
              <a:spcAft>
                <a:spcPts val="0"/>
              </a:spcAft>
              <a:buSzPts val="2240"/>
              <a:buNone/>
              <a:defRPr sz="1400"/>
            </a:lvl1pPr>
            <a:lvl2pPr marL="914400" lvl="1" indent="-228600" algn="l">
              <a:lnSpc>
                <a:spcPct val="120000"/>
              </a:lnSpc>
              <a:spcBef>
                <a:spcPts val="500"/>
              </a:spcBef>
              <a:spcAft>
                <a:spcPts val="0"/>
              </a:spcAft>
              <a:buSzPts val="1920"/>
              <a:buNone/>
              <a:defRPr sz="1200"/>
            </a:lvl2pPr>
            <a:lvl3pPr marL="1371600" lvl="2" indent="-228600" algn="l">
              <a:lnSpc>
                <a:spcPct val="120000"/>
              </a:lnSpc>
              <a:spcBef>
                <a:spcPts val="500"/>
              </a:spcBef>
              <a:spcAft>
                <a:spcPts val="0"/>
              </a:spcAft>
              <a:buSzPts val="1600"/>
              <a:buNone/>
              <a:defRPr sz="1000"/>
            </a:lvl3pPr>
            <a:lvl4pPr marL="1828800" lvl="3" indent="-228600" algn="l">
              <a:lnSpc>
                <a:spcPct val="120000"/>
              </a:lnSpc>
              <a:spcBef>
                <a:spcPts val="500"/>
              </a:spcBef>
              <a:spcAft>
                <a:spcPts val="0"/>
              </a:spcAft>
              <a:buSzPts val="1440"/>
              <a:buNone/>
              <a:defRPr sz="900"/>
            </a:lvl4pPr>
            <a:lvl5pPr marL="2286000" lvl="4" indent="-228600" algn="l">
              <a:lnSpc>
                <a:spcPct val="120000"/>
              </a:lnSpc>
              <a:spcBef>
                <a:spcPts val="500"/>
              </a:spcBef>
              <a:spcAft>
                <a:spcPts val="0"/>
              </a:spcAft>
              <a:buSzPts val="1440"/>
              <a:buNone/>
              <a:defRPr sz="900"/>
            </a:lvl5pPr>
            <a:lvl6pPr marL="2743200" lvl="5" indent="-228600" algn="l">
              <a:lnSpc>
                <a:spcPct val="120000"/>
              </a:lnSpc>
              <a:spcBef>
                <a:spcPts val="500"/>
              </a:spcBef>
              <a:spcAft>
                <a:spcPts val="0"/>
              </a:spcAft>
              <a:buSzPts val="1440"/>
              <a:buNone/>
              <a:defRPr sz="900"/>
            </a:lvl6pPr>
            <a:lvl7pPr marL="3200400" lvl="6" indent="-228600" algn="l">
              <a:lnSpc>
                <a:spcPct val="120000"/>
              </a:lnSpc>
              <a:spcBef>
                <a:spcPts val="500"/>
              </a:spcBef>
              <a:spcAft>
                <a:spcPts val="0"/>
              </a:spcAft>
              <a:buSzPts val="1440"/>
              <a:buNone/>
              <a:defRPr sz="900"/>
            </a:lvl7pPr>
            <a:lvl8pPr marL="3657600" lvl="7" indent="-228600" algn="l">
              <a:lnSpc>
                <a:spcPct val="120000"/>
              </a:lnSpc>
              <a:spcBef>
                <a:spcPts val="500"/>
              </a:spcBef>
              <a:spcAft>
                <a:spcPts val="0"/>
              </a:spcAft>
              <a:buSzPts val="1440"/>
              <a:buNone/>
              <a:defRPr sz="900"/>
            </a:lvl8pPr>
            <a:lvl9pPr marL="4114800" lvl="8" indent="-228600" algn="l">
              <a:lnSpc>
                <a:spcPct val="120000"/>
              </a:lnSpc>
              <a:spcBef>
                <a:spcPts val="500"/>
              </a:spcBef>
              <a:spcAft>
                <a:spcPts val="0"/>
              </a:spcAft>
              <a:buSzPts val="1440"/>
              <a:buNone/>
              <a:defRPr sz="900"/>
            </a:lvl9pPr>
          </a:lstStyle>
          <a:p>
            <a:endParaRPr/>
          </a:p>
        </p:txBody>
      </p:sp>
      <p:sp>
        <p:nvSpPr>
          <p:cNvPr id="119" name="Google Shape;119;p31"/>
          <p:cNvSpPr txBox="1">
            <a:spLocks noGrp="1"/>
          </p:cNvSpPr>
          <p:nvPr>
            <p:ph type="body" idx="5"/>
          </p:nvPr>
        </p:nvSpPr>
        <p:spPr>
          <a:xfrm>
            <a:off x="7770380" y="2063395"/>
            <a:ext cx="3310128" cy="576262"/>
          </a:xfrm>
          <a:prstGeom prst="rect">
            <a:avLst/>
          </a:prstGeom>
          <a:noFill/>
          <a:ln>
            <a:noFill/>
          </a:ln>
        </p:spPr>
        <p:txBody>
          <a:bodyPr spcFirstLastPara="1" wrap="square" lIns="91425" tIns="45700" rIns="91425" bIns="45700" anchor="b" anchorCtr="0">
            <a:noAutofit/>
          </a:bodyPr>
          <a:lstStyle>
            <a:lvl1pPr marL="457200" lvl="0" indent="-228600" algn="ctr">
              <a:lnSpc>
                <a:spcPct val="90000"/>
              </a:lnSpc>
              <a:spcBef>
                <a:spcPts val="1000"/>
              </a:spcBef>
              <a:spcAft>
                <a:spcPts val="0"/>
              </a:spcAft>
              <a:buSzPts val="3840"/>
              <a:buNone/>
              <a:defRPr sz="2400" b="0">
                <a:solidFill>
                  <a:schemeClr val="accent1"/>
                </a:solidFill>
              </a:defRPr>
            </a:lvl1pPr>
            <a:lvl2pPr marL="914400" lvl="1" indent="-228600" algn="l">
              <a:lnSpc>
                <a:spcPct val="120000"/>
              </a:lnSpc>
              <a:spcBef>
                <a:spcPts val="500"/>
              </a:spcBef>
              <a:spcAft>
                <a:spcPts val="0"/>
              </a:spcAft>
              <a:buSzPts val="3200"/>
              <a:buNone/>
              <a:defRPr sz="2000" b="1"/>
            </a:lvl2pPr>
            <a:lvl3pPr marL="1371600" lvl="2" indent="-228600" algn="l">
              <a:lnSpc>
                <a:spcPct val="120000"/>
              </a:lnSpc>
              <a:spcBef>
                <a:spcPts val="500"/>
              </a:spcBef>
              <a:spcAft>
                <a:spcPts val="0"/>
              </a:spcAft>
              <a:buSzPts val="2880"/>
              <a:buNone/>
              <a:defRPr sz="1800" b="1"/>
            </a:lvl3pPr>
            <a:lvl4pPr marL="1828800" lvl="3" indent="-228600" algn="l">
              <a:lnSpc>
                <a:spcPct val="120000"/>
              </a:lnSpc>
              <a:spcBef>
                <a:spcPts val="500"/>
              </a:spcBef>
              <a:spcAft>
                <a:spcPts val="0"/>
              </a:spcAft>
              <a:buSzPts val="2560"/>
              <a:buNone/>
              <a:defRPr sz="1600" b="1"/>
            </a:lvl4pPr>
            <a:lvl5pPr marL="2286000" lvl="4" indent="-228600" algn="l">
              <a:lnSpc>
                <a:spcPct val="120000"/>
              </a:lnSpc>
              <a:spcBef>
                <a:spcPts val="500"/>
              </a:spcBef>
              <a:spcAft>
                <a:spcPts val="0"/>
              </a:spcAft>
              <a:buSzPts val="2560"/>
              <a:buNone/>
              <a:defRPr sz="1600" b="1"/>
            </a:lvl5pPr>
            <a:lvl6pPr marL="2743200" lvl="5" indent="-228600" algn="l">
              <a:lnSpc>
                <a:spcPct val="120000"/>
              </a:lnSpc>
              <a:spcBef>
                <a:spcPts val="500"/>
              </a:spcBef>
              <a:spcAft>
                <a:spcPts val="0"/>
              </a:spcAft>
              <a:buSzPts val="2560"/>
              <a:buNone/>
              <a:defRPr sz="1600" b="1"/>
            </a:lvl6pPr>
            <a:lvl7pPr marL="3200400" lvl="6" indent="-228600" algn="l">
              <a:lnSpc>
                <a:spcPct val="120000"/>
              </a:lnSpc>
              <a:spcBef>
                <a:spcPts val="500"/>
              </a:spcBef>
              <a:spcAft>
                <a:spcPts val="0"/>
              </a:spcAft>
              <a:buSzPts val="2560"/>
              <a:buNone/>
              <a:defRPr sz="1600" b="1"/>
            </a:lvl7pPr>
            <a:lvl8pPr marL="3657600" lvl="7" indent="-228600" algn="l">
              <a:lnSpc>
                <a:spcPct val="120000"/>
              </a:lnSpc>
              <a:spcBef>
                <a:spcPts val="500"/>
              </a:spcBef>
              <a:spcAft>
                <a:spcPts val="0"/>
              </a:spcAft>
              <a:buSzPts val="2560"/>
              <a:buNone/>
              <a:defRPr sz="1600" b="1"/>
            </a:lvl8pPr>
            <a:lvl9pPr marL="4114800" lvl="8" indent="-228600" algn="l">
              <a:lnSpc>
                <a:spcPct val="120000"/>
              </a:lnSpc>
              <a:spcBef>
                <a:spcPts val="500"/>
              </a:spcBef>
              <a:spcAft>
                <a:spcPts val="0"/>
              </a:spcAft>
              <a:buSzPts val="2560"/>
              <a:buNone/>
              <a:defRPr sz="1600" b="1"/>
            </a:lvl9pPr>
          </a:lstStyle>
          <a:p>
            <a:endParaRPr/>
          </a:p>
        </p:txBody>
      </p:sp>
      <p:sp>
        <p:nvSpPr>
          <p:cNvPr id="120" name="Google Shape;120;p31"/>
          <p:cNvSpPr txBox="1">
            <a:spLocks noGrp="1"/>
          </p:cNvSpPr>
          <p:nvPr>
            <p:ph type="body" idx="6"/>
          </p:nvPr>
        </p:nvSpPr>
        <p:spPr>
          <a:xfrm>
            <a:off x="7770380" y="2639658"/>
            <a:ext cx="3310128" cy="2734928"/>
          </a:xfrm>
          <a:prstGeom prst="rect">
            <a:avLst/>
          </a:prstGeom>
          <a:noFill/>
          <a:ln>
            <a:noFill/>
          </a:ln>
        </p:spPr>
        <p:txBody>
          <a:bodyPr spcFirstLastPara="1" wrap="square" lIns="91425" tIns="45700" rIns="91425" bIns="45700" anchor="t" anchorCtr="0">
            <a:normAutofit/>
          </a:bodyPr>
          <a:lstStyle>
            <a:lvl1pPr marL="457200" lvl="0" indent="-228600" algn="ctr">
              <a:lnSpc>
                <a:spcPct val="120000"/>
              </a:lnSpc>
              <a:spcBef>
                <a:spcPts val="1000"/>
              </a:spcBef>
              <a:spcAft>
                <a:spcPts val="0"/>
              </a:spcAft>
              <a:buSzPts val="2240"/>
              <a:buNone/>
              <a:defRPr sz="1400"/>
            </a:lvl1pPr>
            <a:lvl2pPr marL="914400" lvl="1" indent="-228600" algn="l">
              <a:lnSpc>
                <a:spcPct val="120000"/>
              </a:lnSpc>
              <a:spcBef>
                <a:spcPts val="500"/>
              </a:spcBef>
              <a:spcAft>
                <a:spcPts val="0"/>
              </a:spcAft>
              <a:buSzPts val="1920"/>
              <a:buNone/>
              <a:defRPr sz="1200"/>
            </a:lvl2pPr>
            <a:lvl3pPr marL="1371600" lvl="2" indent="-228600" algn="l">
              <a:lnSpc>
                <a:spcPct val="120000"/>
              </a:lnSpc>
              <a:spcBef>
                <a:spcPts val="500"/>
              </a:spcBef>
              <a:spcAft>
                <a:spcPts val="0"/>
              </a:spcAft>
              <a:buSzPts val="1600"/>
              <a:buNone/>
              <a:defRPr sz="1000"/>
            </a:lvl3pPr>
            <a:lvl4pPr marL="1828800" lvl="3" indent="-228600" algn="l">
              <a:lnSpc>
                <a:spcPct val="120000"/>
              </a:lnSpc>
              <a:spcBef>
                <a:spcPts val="500"/>
              </a:spcBef>
              <a:spcAft>
                <a:spcPts val="0"/>
              </a:spcAft>
              <a:buSzPts val="1440"/>
              <a:buNone/>
              <a:defRPr sz="900"/>
            </a:lvl4pPr>
            <a:lvl5pPr marL="2286000" lvl="4" indent="-228600" algn="l">
              <a:lnSpc>
                <a:spcPct val="120000"/>
              </a:lnSpc>
              <a:spcBef>
                <a:spcPts val="500"/>
              </a:spcBef>
              <a:spcAft>
                <a:spcPts val="0"/>
              </a:spcAft>
              <a:buSzPts val="1440"/>
              <a:buNone/>
              <a:defRPr sz="900"/>
            </a:lvl5pPr>
            <a:lvl6pPr marL="2743200" lvl="5" indent="-228600" algn="l">
              <a:lnSpc>
                <a:spcPct val="120000"/>
              </a:lnSpc>
              <a:spcBef>
                <a:spcPts val="500"/>
              </a:spcBef>
              <a:spcAft>
                <a:spcPts val="0"/>
              </a:spcAft>
              <a:buSzPts val="1440"/>
              <a:buNone/>
              <a:defRPr sz="900"/>
            </a:lvl6pPr>
            <a:lvl7pPr marL="3200400" lvl="6" indent="-228600" algn="l">
              <a:lnSpc>
                <a:spcPct val="120000"/>
              </a:lnSpc>
              <a:spcBef>
                <a:spcPts val="500"/>
              </a:spcBef>
              <a:spcAft>
                <a:spcPts val="0"/>
              </a:spcAft>
              <a:buSzPts val="1440"/>
              <a:buNone/>
              <a:defRPr sz="900"/>
            </a:lvl7pPr>
            <a:lvl8pPr marL="3657600" lvl="7" indent="-228600" algn="l">
              <a:lnSpc>
                <a:spcPct val="120000"/>
              </a:lnSpc>
              <a:spcBef>
                <a:spcPts val="500"/>
              </a:spcBef>
              <a:spcAft>
                <a:spcPts val="0"/>
              </a:spcAft>
              <a:buSzPts val="1440"/>
              <a:buNone/>
              <a:defRPr sz="900"/>
            </a:lvl8pPr>
            <a:lvl9pPr marL="4114800" lvl="8" indent="-228600" algn="l">
              <a:lnSpc>
                <a:spcPct val="120000"/>
              </a:lnSpc>
              <a:spcBef>
                <a:spcPts val="500"/>
              </a:spcBef>
              <a:spcAft>
                <a:spcPts val="0"/>
              </a:spcAft>
              <a:buSzPts val="1440"/>
              <a:buNone/>
              <a:defRPr sz="900"/>
            </a:lvl9pPr>
          </a:lstStyle>
          <a:p>
            <a:endParaRPr/>
          </a:p>
        </p:txBody>
      </p:sp>
      <p:sp>
        <p:nvSpPr>
          <p:cNvPr id="121" name="Google Shape;121;p31"/>
          <p:cNvSpPr txBox="1">
            <a:spLocks noGrp="1"/>
          </p:cNvSpPr>
          <p:nvPr>
            <p:ph type="dt" idx="10"/>
          </p:nvPr>
        </p:nvSpPr>
        <p:spPr>
          <a:xfrm>
            <a:off x="7298083" y="5757334"/>
            <a:ext cx="3784600" cy="49847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2" name="Google Shape;122;p31"/>
          <p:cNvSpPr txBox="1">
            <a:spLocks noGrp="1"/>
          </p:cNvSpPr>
          <p:nvPr>
            <p:ph type="ftr" idx="11"/>
          </p:nvPr>
        </p:nvSpPr>
        <p:spPr>
          <a:xfrm>
            <a:off x="685801" y="5757334"/>
            <a:ext cx="5499719" cy="49847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3" name="Google Shape;123;p31"/>
          <p:cNvSpPr txBox="1">
            <a:spLocks noGrp="1"/>
          </p:cNvSpPr>
          <p:nvPr>
            <p:ph type="sldNum" idx="12"/>
          </p:nvPr>
        </p:nvSpPr>
        <p:spPr>
          <a:xfrm>
            <a:off x="6287121" y="5757334"/>
            <a:ext cx="907186" cy="49847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3200"/>
              <a:buFont typeface="Arial"/>
              <a:buNone/>
              <a:defRPr sz="3200" b="0" i="0" u="none" strike="noStrike" cap="none">
                <a:solidFill>
                  <a:srgbClr val="304E3E"/>
                </a:solidFill>
                <a:latin typeface="Impact"/>
                <a:ea typeface="Impact"/>
                <a:cs typeface="Impact"/>
                <a:sym typeface="Impact"/>
              </a:defRPr>
            </a:lvl1pPr>
            <a:lvl2pPr marL="0" marR="0" lvl="1" indent="0" algn="ctr">
              <a:lnSpc>
                <a:spcPct val="100000"/>
              </a:lnSpc>
              <a:spcBef>
                <a:spcPts val="0"/>
              </a:spcBef>
              <a:spcAft>
                <a:spcPts val="0"/>
              </a:spcAft>
              <a:buClr>
                <a:srgbClr val="000000"/>
              </a:buClr>
              <a:buSzPts val="3200"/>
              <a:buFont typeface="Arial"/>
              <a:buNone/>
              <a:defRPr sz="3200" b="0" i="0" u="none" strike="noStrike" cap="none">
                <a:solidFill>
                  <a:srgbClr val="304E3E"/>
                </a:solidFill>
                <a:latin typeface="Impact"/>
                <a:ea typeface="Impact"/>
                <a:cs typeface="Impact"/>
                <a:sym typeface="Impact"/>
              </a:defRPr>
            </a:lvl2pPr>
            <a:lvl3pPr marL="0" marR="0" lvl="2" indent="0" algn="ctr">
              <a:lnSpc>
                <a:spcPct val="100000"/>
              </a:lnSpc>
              <a:spcBef>
                <a:spcPts val="0"/>
              </a:spcBef>
              <a:spcAft>
                <a:spcPts val="0"/>
              </a:spcAft>
              <a:buClr>
                <a:srgbClr val="000000"/>
              </a:buClr>
              <a:buSzPts val="3200"/>
              <a:buFont typeface="Arial"/>
              <a:buNone/>
              <a:defRPr sz="3200" b="0" i="0" u="none" strike="noStrike" cap="none">
                <a:solidFill>
                  <a:srgbClr val="304E3E"/>
                </a:solidFill>
                <a:latin typeface="Impact"/>
                <a:ea typeface="Impact"/>
                <a:cs typeface="Impact"/>
                <a:sym typeface="Impact"/>
              </a:defRPr>
            </a:lvl3pPr>
            <a:lvl4pPr marL="0" marR="0" lvl="3" indent="0" algn="ctr">
              <a:lnSpc>
                <a:spcPct val="100000"/>
              </a:lnSpc>
              <a:spcBef>
                <a:spcPts val="0"/>
              </a:spcBef>
              <a:spcAft>
                <a:spcPts val="0"/>
              </a:spcAft>
              <a:buClr>
                <a:srgbClr val="000000"/>
              </a:buClr>
              <a:buSzPts val="3200"/>
              <a:buFont typeface="Arial"/>
              <a:buNone/>
              <a:defRPr sz="3200" b="0" i="0" u="none" strike="noStrike" cap="none">
                <a:solidFill>
                  <a:srgbClr val="304E3E"/>
                </a:solidFill>
                <a:latin typeface="Impact"/>
                <a:ea typeface="Impact"/>
                <a:cs typeface="Impact"/>
                <a:sym typeface="Impact"/>
              </a:defRPr>
            </a:lvl4pPr>
            <a:lvl5pPr marL="0" marR="0" lvl="4" indent="0" algn="ctr">
              <a:lnSpc>
                <a:spcPct val="100000"/>
              </a:lnSpc>
              <a:spcBef>
                <a:spcPts val="0"/>
              </a:spcBef>
              <a:spcAft>
                <a:spcPts val="0"/>
              </a:spcAft>
              <a:buClr>
                <a:srgbClr val="000000"/>
              </a:buClr>
              <a:buSzPts val="3200"/>
              <a:buFont typeface="Arial"/>
              <a:buNone/>
              <a:defRPr sz="3200" b="0" i="0" u="none" strike="noStrike" cap="none">
                <a:solidFill>
                  <a:srgbClr val="304E3E"/>
                </a:solidFill>
                <a:latin typeface="Impact"/>
                <a:ea typeface="Impact"/>
                <a:cs typeface="Impact"/>
                <a:sym typeface="Impact"/>
              </a:defRPr>
            </a:lvl5pPr>
            <a:lvl6pPr marL="0" marR="0" lvl="5" indent="0" algn="ctr">
              <a:lnSpc>
                <a:spcPct val="100000"/>
              </a:lnSpc>
              <a:spcBef>
                <a:spcPts val="0"/>
              </a:spcBef>
              <a:spcAft>
                <a:spcPts val="0"/>
              </a:spcAft>
              <a:buClr>
                <a:srgbClr val="000000"/>
              </a:buClr>
              <a:buSzPts val="3200"/>
              <a:buFont typeface="Arial"/>
              <a:buNone/>
              <a:defRPr sz="3200" b="0" i="0" u="none" strike="noStrike" cap="none">
                <a:solidFill>
                  <a:srgbClr val="304E3E"/>
                </a:solidFill>
                <a:latin typeface="Impact"/>
                <a:ea typeface="Impact"/>
                <a:cs typeface="Impact"/>
                <a:sym typeface="Impact"/>
              </a:defRPr>
            </a:lvl6pPr>
            <a:lvl7pPr marL="0" marR="0" lvl="6" indent="0" algn="ctr">
              <a:lnSpc>
                <a:spcPct val="100000"/>
              </a:lnSpc>
              <a:spcBef>
                <a:spcPts val="0"/>
              </a:spcBef>
              <a:spcAft>
                <a:spcPts val="0"/>
              </a:spcAft>
              <a:buClr>
                <a:srgbClr val="000000"/>
              </a:buClr>
              <a:buSzPts val="3200"/>
              <a:buFont typeface="Arial"/>
              <a:buNone/>
              <a:defRPr sz="3200" b="0" i="0" u="none" strike="noStrike" cap="none">
                <a:solidFill>
                  <a:srgbClr val="304E3E"/>
                </a:solidFill>
                <a:latin typeface="Impact"/>
                <a:ea typeface="Impact"/>
                <a:cs typeface="Impact"/>
                <a:sym typeface="Impact"/>
              </a:defRPr>
            </a:lvl7pPr>
            <a:lvl8pPr marL="0" marR="0" lvl="7" indent="0" algn="ctr">
              <a:lnSpc>
                <a:spcPct val="100000"/>
              </a:lnSpc>
              <a:spcBef>
                <a:spcPts val="0"/>
              </a:spcBef>
              <a:spcAft>
                <a:spcPts val="0"/>
              </a:spcAft>
              <a:buClr>
                <a:srgbClr val="000000"/>
              </a:buClr>
              <a:buSzPts val="3200"/>
              <a:buFont typeface="Arial"/>
              <a:buNone/>
              <a:defRPr sz="3200" b="0" i="0" u="none" strike="noStrike" cap="none">
                <a:solidFill>
                  <a:srgbClr val="304E3E"/>
                </a:solidFill>
                <a:latin typeface="Impact"/>
                <a:ea typeface="Impact"/>
                <a:cs typeface="Impact"/>
                <a:sym typeface="Impact"/>
              </a:defRPr>
            </a:lvl8pPr>
            <a:lvl9pPr marL="0" marR="0" lvl="8" indent="0" algn="ctr">
              <a:lnSpc>
                <a:spcPct val="100000"/>
              </a:lnSpc>
              <a:spcBef>
                <a:spcPts val="0"/>
              </a:spcBef>
              <a:spcAft>
                <a:spcPts val="0"/>
              </a:spcAft>
              <a:buClr>
                <a:srgbClr val="000000"/>
              </a:buClr>
              <a:buSzPts val="3200"/>
              <a:buFont typeface="Arial"/>
              <a:buNone/>
              <a:defRPr sz="3200" b="0" i="0" u="none" strike="noStrike" cap="none">
                <a:solidFill>
                  <a:srgbClr val="304E3E"/>
                </a:solidFill>
                <a:latin typeface="Impact"/>
                <a:ea typeface="Impact"/>
                <a:cs typeface="Impact"/>
                <a:sym typeface="Impact"/>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3 Picture Column">
  <p:cSld name="3 Picture Column">
    <p:spTree>
      <p:nvGrpSpPr>
        <p:cNvPr id="1" name="Shape 124"/>
        <p:cNvGrpSpPr/>
        <p:nvPr/>
      </p:nvGrpSpPr>
      <p:grpSpPr>
        <a:xfrm>
          <a:off x="0" y="0"/>
          <a:ext cx="0" cy="0"/>
          <a:chOff x="0" y="0"/>
          <a:chExt cx="0" cy="0"/>
        </a:xfrm>
      </p:grpSpPr>
      <p:sp>
        <p:nvSpPr>
          <p:cNvPr id="125" name="Google Shape;125;p32"/>
          <p:cNvSpPr txBox="1">
            <a:spLocks noGrp="1"/>
          </p:cNvSpPr>
          <p:nvPr>
            <p:ph type="title"/>
          </p:nvPr>
        </p:nvSpPr>
        <p:spPr>
          <a:xfrm>
            <a:off x="685801" y="685800"/>
            <a:ext cx="10396882" cy="1151965"/>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accent1"/>
              </a:buClr>
              <a:buSzPts val="5400"/>
              <a:buFont typeface="Impact"/>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6" name="Google Shape;126;p32"/>
          <p:cNvSpPr txBox="1">
            <a:spLocks noGrp="1"/>
          </p:cNvSpPr>
          <p:nvPr>
            <p:ph type="body" idx="1"/>
          </p:nvPr>
        </p:nvSpPr>
        <p:spPr>
          <a:xfrm>
            <a:off x="691840" y="3813025"/>
            <a:ext cx="3310128" cy="576262"/>
          </a:xfrm>
          <a:prstGeom prst="rect">
            <a:avLst/>
          </a:prstGeom>
          <a:noFill/>
          <a:ln>
            <a:noFill/>
          </a:ln>
        </p:spPr>
        <p:txBody>
          <a:bodyPr spcFirstLastPara="1" wrap="square" lIns="91425" tIns="45700" rIns="91425" bIns="45700" anchor="b" anchorCtr="0">
            <a:noAutofit/>
          </a:bodyPr>
          <a:lstStyle>
            <a:lvl1pPr marL="457200" lvl="0" indent="-228600" algn="ctr">
              <a:lnSpc>
                <a:spcPct val="90000"/>
              </a:lnSpc>
              <a:spcBef>
                <a:spcPts val="1000"/>
              </a:spcBef>
              <a:spcAft>
                <a:spcPts val="0"/>
              </a:spcAft>
              <a:buSzPts val="3520"/>
              <a:buNone/>
              <a:defRPr sz="2200" b="0">
                <a:solidFill>
                  <a:schemeClr val="accent1"/>
                </a:solidFill>
              </a:defRPr>
            </a:lvl1pPr>
            <a:lvl2pPr marL="914400" lvl="1" indent="-228600" algn="l">
              <a:lnSpc>
                <a:spcPct val="120000"/>
              </a:lnSpc>
              <a:spcBef>
                <a:spcPts val="500"/>
              </a:spcBef>
              <a:spcAft>
                <a:spcPts val="0"/>
              </a:spcAft>
              <a:buSzPts val="3200"/>
              <a:buNone/>
              <a:defRPr sz="2000" b="1"/>
            </a:lvl2pPr>
            <a:lvl3pPr marL="1371600" lvl="2" indent="-228600" algn="l">
              <a:lnSpc>
                <a:spcPct val="120000"/>
              </a:lnSpc>
              <a:spcBef>
                <a:spcPts val="500"/>
              </a:spcBef>
              <a:spcAft>
                <a:spcPts val="0"/>
              </a:spcAft>
              <a:buSzPts val="2880"/>
              <a:buNone/>
              <a:defRPr sz="1800" b="1"/>
            </a:lvl3pPr>
            <a:lvl4pPr marL="1828800" lvl="3" indent="-228600" algn="l">
              <a:lnSpc>
                <a:spcPct val="120000"/>
              </a:lnSpc>
              <a:spcBef>
                <a:spcPts val="500"/>
              </a:spcBef>
              <a:spcAft>
                <a:spcPts val="0"/>
              </a:spcAft>
              <a:buSzPts val="2560"/>
              <a:buNone/>
              <a:defRPr sz="1600" b="1"/>
            </a:lvl4pPr>
            <a:lvl5pPr marL="2286000" lvl="4" indent="-228600" algn="l">
              <a:lnSpc>
                <a:spcPct val="120000"/>
              </a:lnSpc>
              <a:spcBef>
                <a:spcPts val="500"/>
              </a:spcBef>
              <a:spcAft>
                <a:spcPts val="0"/>
              </a:spcAft>
              <a:buSzPts val="2560"/>
              <a:buNone/>
              <a:defRPr sz="1600" b="1"/>
            </a:lvl5pPr>
            <a:lvl6pPr marL="2743200" lvl="5" indent="-228600" algn="l">
              <a:lnSpc>
                <a:spcPct val="120000"/>
              </a:lnSpc>
              <a:spcBef>
                <a:spcPts val="500"/>
              </a:spcBef>
              <a:spcAft>
                <a:spcPts val="0"/>
              </a:spcAft>
              <a:buSzPts val="2560"/>
              <a:buNone/>
              <a:defRPr sz="1600" b="1"/>
            </a:lvl6pPr>
            <a:lvl7pPr marL="3200400" lvl="6" indent="-228600" algn="l">
              <a:lnSpc>
                <a:spcPct val="120000"/>
              </a:lnSpc>
              <a:spcBef>
                <a:spcPts val="500"/>
              </a:spcBef>
              <a:spcAft>
                <a:spcPts val="0"/>
              </a:spcAft>
              <a:buSzPts val="2560"/>
              <a:buNone/>
              <a:defRPr sz="1600" b="1"/>
            </a:lvl7pPr>
            <a:lvl8pPr marL="3657600" lvl="7" indent="-228600" algn="l">
              <a:lnSpc>
                <a:spcPct val="120000"/>
              </a:lnSpc>
              <a:spcBef>
                <a:spcPts val="500"/>
              </a:spcBef>
              <a:spcAft>
                <a:spcPts val="0"/>
              </a:spcAft>
              <a:buSzPts val="2560"/>
              <a:buNone/>
              <a:defRPr sz="1600" b="1"/>
            </a:lvl8pPr>
            <a:lvl9pPr marL="4114800" lvl="8" indent="-228600" algn="l">
              <a:lnSpc>
                <a:spcPct val="120000"/>
              </a:lnSpc>
              <a:spcBef>
                <a:spcPts val="500"/>
              </a:spcBef>
              <a:spcAft>
                <a:spcPts val="0"/>
              </a:spcAft>
              <a:buSzPts val="2560"/>
              <a:buNone/>
              <a:defRPr sz="1600" b="1"/>
            </a:lvl9pPr>
          </a:lstStyle>
          <a:p>
            <a:endParaRPr/>
          </a:p>
        </p:txBody>
      </p:sp>
      <p:sp>
        <p:nvSpPr>
          <p:cNvPr id="127" name="Google Shape;127;p32"/>
          <p:cNvSpPr>
            <a:spLocks noGrp="1"/>
          </p:cNvSpPr>
          <p:nvPr>
            <p:ph type="pic" idx="2"/>
          </p:nvPr>
        </p:nvSpPr>
        <p:spPr>
          <a:xfrm>
            <a:off x="685780" y="2063395"/>
            <a:ext cx="3310128" cy="1536725"/>
          </a:xfrm>
          <a:prstGeom prst="roundRect">
            <a:avLst>
              <a:gd name="adj" fmla="val 0"/>
            </a:avLst>
          </a:prstGeom>
          <a:noFill/>
          <a:ln w="57150" cap="flat" cmpd="thinThick">
            <a:solidFill>
              <a:srgbClr val="7F7F7F"/>
            </a:solidFill>
            <a:prstDash val="solid"/>
            <a:miter lim="800000"/>
            <a:headEnd type="none" w="sm" len="sm"/>
            <a:tailEnd type="none" w="sm" len="sm"/>
          </a:ln>
        </p:spPr>
      </p:sp>
      <p:sp>
        <p:nvSpPr>
          <p:cNvPr id="128" name="Google Shape;128;p32"/>
          <p:cNvSpPr txBox="1">
            <a:spLocks noGrp="1"/>
          </p:cNvSpPr>
          <p:nvPr>
            <p:ph type="body" idx="3"/>
          </p:nvPr>
        </p:nvSpPr>
        <p:spPr>
          <a:xfrm>
            <a:off x="691840" y="4389287"/>
            <a:ext cx="3310128" cy="985299"/>
          </a:xfrm>
          <a:prstGeom prst="rect">
            <a:avLst/>
          </a:prstGeom>
          <a:noFill/>
          <a:ln>
            <a:noFill/>
          </a:ln>
        </p:spPr>
        <p:txBody>
          <a:bodyPr spcFirstLastPara="1" wrap="square" lIns="91425" tIns="45700" rIns="91425" bIns="45700" anchor="t" anchorCtr="0">
            <a:normAutofit/>
          </a:bodyPr>
          <a:lstStyle>
            <a:lvl1pPr marL="457200" lvl="0" indent="-228600" algn="ctr">
              <a:lnSpc>
                <a:spcPct val="120000"/>
              </a:lnSpc>
              <a:spcBef>
                <a:spcPts val="1000"/>
              </a:spcBef>
              <a:spcAft>
                <a:spcPts val="0"/>
              </a:spcAft>
              <a:buSzPts val="2240"/>
              <a:buNone/>
              <a:defRPr sz="1400"/>
            </a:lvl1pPr>
            <a:lvl2pPr marL="914400" lvl="1" indent="-228600" algn="l">
              <a:lnSpc>
                <a:spcPct val="120000"/>
              </a:lnSpc>
              <a:spcBef>
                <a:spcPts val="500"/>
              </a:spcBef>
              <a:spcAft>
                <a:spcPts val="0"/>
              </a:spcAft>
              <a:buSzPts val="1920"/>
              <a:buNone/>
              <a:defRPr sz="1200"/>
            </a:lvl2pPr>
            <a:lvl3pPr marL="1371600" lvl="2" indent="-228600" algn="l">
              <a:lnSpc>
                <a:spcPct val="120000"/>
              </a:lnSpc>
              <a:spcBef>
                <a:spcPts val="500"/>
              </a:spcBef>
              <a:spcAft>
                <a:spcPts val="0"/>
              </a:spcAft>
              <a:buSzPts val="1600"/>
              <a:buNone/>
              <a:defRPr sz="1000"/>
            </a:lvl3pPr>
            <a:lvl4pPr marL="1828800" lvl="3" indent="-228600" algn="l">
              <a:lnSpc>
                <a:spcPct val="120000"/>
              </a:lnSpc>
              <a:spcBef>
                <a:spcPts val="500"/>
              </a:spcBef>
              <a:spcAft>
                <a:spcPts val="0"/>
              </a:spcAft>
              <a:buSzPts val="1440"/>
              <a:buNone/>
              <a:defRPr sz="900"/>
            </a:lvl4pPr>
            <a:lvl5pPr marL="2286000" lvl="4" indent="-228600" algn="l">
              <a:lnSpc>
                <a:spcPct val="120000"/>
              </a:lnSpc>
              <a:spcBef>
                <a:spcPts val="500"/>
              </a:spcBef>
              <a:spcAft>
                <a:spcPts val="0"/>
              </a:spcAft>
              <a:buSzPts val="1440"/>
              <a:buNone/>
              <a:defRPr sz="900"/>
            </a:lvl5pPr>
            <a:lvl6pPr marL="2743200" lvl="5" indent="-228600" algn="l">
              <a:lnSpc>
                <a:spcPct val="120000"/>
              </a:lnSpc>
              <a:spcBef>
                <a:spcPts val="500"/>
              </a:spcBef>
              <a:spcAft>
                <a:spcPts val="0"/>
              </a:spcAft>
              <a:buSzPts val="1440"/>
              <a:buNone/>
              <a:defRPr sz="900"/>
            </a:lvl6pPr>
            <a:lvl7pPr marL="3200400" lvl="6" indent="-228600" algn="l">
              <a:lnSpc>
                <a:spcPct val="120000"/>
              </a:lnSpc>
              <a:spcBef>
                <a:spcPts val="500"/>
              </a:spcBef>
              <a:spcAft>
                <a:spcPts val="0"/>
              </a:spcAft>
              <a:buSzPts val="1440"/>
              <a:buNone/>
              <a:defRPr sz="900"/>
            </a:lvl7pPr>
            <a:lvl8pPr marL="3657600" lvl="7" indent="-228600" algn="l">
              <a:lnSpc>
                <a:spcPct val="120000"/>
              </a:lnSpc>
              <a:spcBef>
                <a:spcPts val="500"/>
              </a:spcBef>
              <a:spcAft>
                <a:spcPts val="0"/>
              </a:spcAft>
              <a:buSzPts val="1440"/>
              <a:buNone/>
              <a:defRPr sz="900"/>
            </a:lvl8pPr>
            <a:lvl9pPr marL="4114800" lvl="8" indent="-228600" algn="l">
              <a:lnSpc>
                <a:spcPct val="120000"/>
              </a:lnSpc>
              <a:spcBef>
                <a:spcPts val="500"/>
              </a:spcBef>
              <a:spcAft>
                <a:spcPts val="0"/>
              </a:spcAft>
              <a:buSzPts val="1440"/>
              <a:buNone/>
              <a:defRPr sz="900"/>
            </a:lvl9pPr>
          </a:lstStyle>
          <a:p>
            <a:endParaRPr/>
          </a:p>
        </p:txBody>
      </p:sp>
      <p:sp>
        <p:nvSpPr>
          <p:cNvPr id="129" name="Google Shape;129;p32"/>
          <p:cNvSpPr txBox="1">
            <a:spLocks noGrp="1"/>
          </p:cNvSpPr>
          <p:nvPr>
            <p:ph type="body" idx="4"/>
          </p:nvPr>
        </p:nvSpPr>
        <p:spPr>
          <a:xfrm>
            <a:off x="4237410" y="3813025"/>
            <a:ext cx="3310128" cy="576262"/>
          </a:xfrm>
          <a:prstGeom prst="rect">
            <a:avLst/>
          </a:prstGeom>
          <a:noFill/>
          <a:ln>
            <a:noFill/>
          </a:ln>
        </p:spPr>
        <p:txBody>
          <a:bodyPr spcFirstLastPara="1" wrap="square" lIns="91425" tIns="45700" rIns="91425" bIns="45700" anchor="b" anchorCtr="0">
            <a:noAutofit/>
          </a:bodyPr>
          <a:lstStyle>
            <a:lvl1pPr marL="457200" lvl="0" indent="-228600" algn="ctr">
              <a:lnSpc>
                <a:spcPct val="90000"/>
              </a:lnSpc>
              <a:spcBef>
                <a:spcPts val="1000"/>
              </a:spcBef>
              <a:spcAft>
                <a:spcPts val="0"/>
              </a:spcAft>
              <a:buSzPts val="3520"/>
              <a:buNone/>
              <a:defRPr sz="2200" b="0">
                <a:solidFill>
                  <a:schemeClr val="accent1"/>
                </a:solidFill>
              </a:defRPr>
            </a:lvl1pPr>
            <a:lvl2pPr marL="914400" lvl="1" indent="-228600" algn="l">
              <a:lnSpc>
                <a:spcPct val="120000"/>
              </a:lnSpc>
              <a:spcBef>
                <a:spcPts val="500"/>
              </a:spcBef>
              <a:spcAft>
                <a:spcPts val="0"/>
              </a:spcAft>
              <a:buSzPts val="3200"/>
              <a:buNone/>
              <a:defRPr sz="2000" b="1"/>
            </a:lvl2pPr>
            <a:lvl3pPr marL="1371600" lvl="2" indent="-228600" algn="l">
              <a:lnSpc>
                <a:spcPct val="120000"/>
              </a:lnSpc>
              <a:spcBef>
                <a:spcPts val="500"/>
              </a:spcBef>
              <a:spcAft>
                <a:spcPts val="0"/>
              </a:spcAft>
              <a:buSzPts val="2880"/>
              <a:buNone/>
              <a:defRPr sz="1800" b="1"/>
            </a:lvl3pPr>
            <a:lvl4pPr marL="1828800" lvl="3" indent="-228600" algn="l">
              <a:lnSpc>
                <a:spcPct val="120000"/>
              </a:lnSpc>
              <a:spcBef>
                <a:spcPts val="500"/>
              </a:spcBef>
              <a:spcAft>
                <a:spcPts val="0"/>
              </a:spcAft>
              <a:buSzPts val="2560"/>
              <a:buNone/>
              <a:defRPr sz="1600" b="1"/>
            </a:lvl4pPr>
            <a:lvl5pPr marL="2286000" lvl="4" indent="-228600" algn="l">
              <a:lnSpc>
                <a:spcPct val="120000"/>
              </a:lnSpc>
              <a:spcBef>
                <a:spcPts val="500"/>
              </a:spcBef>
              <a:spcAft>
                <a:spcPts val="0"/>
              </a:spcAft>
              <a:buSzPts val="2560"/>
              <a:buNone/>
              <a:defRPr sz="1600" b="1"/>
            </a:lvl5pPr>
            <a:lvl6pPr marL="2743200" lvl="5" indent="-228600" algn="l">
              <a:lnSpc>
                <a:spcPct val="120000"/>
              </a:lnSpc>
              <a:spcBef>
                <a:spcPts val="500"/>
              </a:spcBef>
              <a:spcAft>
                <a:spcPts val="0"/>
              </a:spcAft>
              <a:buSzPts val="2560"/>
              <a:buNone/>
              <a:defRPr sz="1600" b="1"/>
            </a:lvl6pPr>
            <a:lvl7pPr marL="3200400" lvl="6" indent="-228600" algn="l">
              <a:lnSpc>
                <a:spcPct val="120000"/>
              </a:lnSpc>
              <a:spcBef>
                <a:spcPts val="500"/>
              </a:spcBef>
              <a:spcAft>
                <a:spcPts val="0"/>
              </a:spcAft>
              <a:buSzPts val="2560"/>
              <a:buNone/>
              <a:defRPr sz="1600" b="1"/>
            </a:lvl7pPr>
            <a:lvl8pPr marL="3657600" lvl="7" indent="-228600" algn="l">
              <a:lnSpc>
                <a:spcPct val="120000"/>
              </a:lnSpc>
              <a:spcBef>
                <a:spcPts val="500"/>
              </a:spcBef>
              <a:spcAft>
                <a:spcPts val="0"/>
              </a:spcAft>
              <a:buSzPts val="2560"/>
              <a:buNone/>
              <a:defRPr sz="1600" b="1"/>
            </a:lvl8pPr>
            <a:lvl9pPr marL="4114800" lvl="8" indent="-228600" algn="l">
              <a:lnSpc>
                <a:spcPct val="120000"/>
              </a:lnSpc>
              <a:spcBef>
                <a:spcPts val="500"/>
              </a:spcBef>
              <a:spcAft>
                <a:spcPts val="0"/>
              </a:spcAft>
              <a:buSzPts val="2560"/>
              <a:buNone/>
              <a:defRPr sz="1600" b="1"/>
            </a:lvl9pPr>
          </a:lstStyle>
          <a:p>
            <a:endParaRPr/>
          </a:p>
        </p:txBody>
      </p:sp>
      <p:sp>
        <p:nvSpPr>
          <p:cNvPr id="130" name="Google Shape;130;p32"/>
          <p:cNvSpPr>
            <a:spLocks noGrp="1"/>
          </p:cNvSpPr>
          <p:nvPr>
            <p:ph type="pic" idx="5"/>
          </p:nvPr>
        </p:nvSpPr>
        <p:spPr>
          <a:xfrm>
            <a:off x="4235999" y="2063395"/>
            <a:ext cx="3310128" cy="1535237"/>
          </a:xfrm>
          <a:prstGeom prst="roundRect">
            <a:avLst>
              <a:gd name="adj" fmla="val 0"/>
            </a:avLst>
          </a:prstGeom>
          <a:noFill/>
          <a:ln w="57150" cap="flat" cmpd="thinThick">
            <a:solidFill>
              <a:srgbClr val="7F7F7F"/>
            </a:solidFill>
            <a:prstDash val="solid"/>
            <a:miter lim="800000"/>
            <a:headEnd type="none" w="sm" len="sm"/>
            <a:tailEnd type="none" w="sm" len="sm"/>
          </a:ln>
        </p:spPr>
      </p:sp>
      <p:sp>
        <p:nvSpPr>
          <p:cNvPr id="131" name="Google Shape;131;p32"/>
          <p:cNvSpPr txBox="1">
            <a:spLocks noGrp="1"/>
          </p:cNvSpPr>
          <p:nvPr>
            <p:ph type="body" idx="6"/>
          </p:nvPr>
        </p:nvSpPr>
        <p:spPr>
          <a:xfrm>
            <a:off x="4235999" y="4389286"/>
            <a:ext cx="3310128" cy="985300"/>
          </a:xfrm>
          <a:prstGeom prst="rect">
            <a:avLst/>
          </a:prstGeom>
          <a:noFill/>
          <a:ln>
            <a:noFill/>
          </a:ln>
        </p:spPr>
        <p:txBody>
          <a:bodyPr spcFirstLastPara="1" wrap="square" lIns="91425" tIns="45700" rIns="91425" bIns="45700" anchor="t" anchorCtr="0">
            <a:normAutofit/>
          </a:bodyPr>
          <a:lstStyle>
            <a:lvl1pPr marL="457200" lvl="0" indent="-228600" algn="ctr">
              <a:lnSpc>
                <a:spcPct val="120000"/>
              </a:lnSpc>
              <a:spcBef>
                <a:spcPts val="1000"/>
              </a:spcBef>
              <a:spcAft>
                <a:spcPts val="0"/>
              </a:spcAft>
              <a:buSzPts val="2240"/>
              <a:buNone/>
              <a:defRPr sz="1400"/>
            </a:lvl1pPr>
            <a:lvl2pPr marL="914400" lvl="1" indent="-228600" algn="l">
              <a:lnSpc>
                <a:spcPct val="120000"/>
              </a:lnSpc>
              <a:spcBef>
                <a:spcPts val="500"/>
              </a:spcBef>
              <a:spcAft>
                <a:spcPts val="0"/>
              </a:spcAft>
              <a:buSzPts val="1920"/>
              <a:buNone/>
              <a:defRPr sz="1200"/>
            </a:lvl2pPr>
            <a:lvl3pPr marL="1371600" lvl="2" indent="-228600" algn="l">
              <a:lnSpc>
                <a:spcPct val="120000"/>
              </a:lnSpc>
              <a:spcBef>
                <a:spcPts val="500"/>
              </a:spcBef>
              <a:spcAft>
                <a:spcPts val="0"/>
              </a:spcAft>
              <a:buSzPts val="1600"/>
              <a:buNone/>
              <a:defRPr sz="1000"/>
            </a:lvl3pPr>
            <a:lvl4pPr marL="1828800" lvl="3" indent="-228600" algn="l">
              <a:lnSpc>
                <a:spcPct val="120000"/>
              </a:lnSpc>
              <a:spcBef>
                <a:spcPts val="500"/>
              </a:spcBef>
              <a:spcAft>
                <a:spcPts val="0"/>
              </a:spcAft>
              <a:buSzPts val="1440"/>
              <a:buNone/>
              <a:defRPr sz="900"/>
            </a:lvl4pPr>
            <a:lvl5pPr marL="2286000" lvl="4" indent="-228600" algn="l">
              <a:lnSpc>
                <a:spcPct val="120000"/>
              </a:lnSpc>
              <a:spcBef>
                <a:spcPts val="500"/>
              </a:spcBef>
              <a:spcAft>
                <a:spcPts val="0"/>
              </a:spcAft>
              <a:buSzPts val="1440"/>
              <a:buNone/>
              <a:defRPr sz="900"/>
            </a:lvl5pPr>
            <a:lvl6pPr marL="2743200" lvl="5" indent="-228600" algn="l">
              <a:lnSpc>
                <a:spcPct val="120000"/>
              </a:lnSpc>
              <a:spcBef>
                <a:spcPts val="500"/>
              </a:spcBef>
              <a:spcAft>
                <a:spcPts val="0"/>
              </a:spcAft>
              <a:buSzPts val="1440"/>
              <a:buNone/>
              <a:defRPr sz="900"/>
            </a:lvl6pPr>
            <a:lvl7pPr marL="3200400" lvl="6" indent="-228600" algn="l">
              <a:lnSpc>
                <a:spcPct val="120000"/>
              </a:lnSpc>
              <a:spcBef>
                <a:spcPts val="500"/>
              </a:spcBef>
              <a:spcAft>
                <a:spcPts val="0"/>
              </a:spcAft>
              <a:buSzPts val="1440"/>
              <a:buNone/>
              <a:defRPr sz="900"/>
            </a:lvl7pPr>
            <a:lvl8pPr marL="3657600" lvl="7" indent="-228600" algn="l">
              <a:lnSpc>
                <a:spcPct val="120000"/>
              </a:lnSpc>
              <a:spcBef>
                <a:spcPts val="500"/>
              </a:spcBef>
              <a:spcAft>
                <a:spcPts val="0"/>
              </a:spcAft>
              <a:buSzPts val="1440"/>
              <a:buNone/>
              <a:defRPr sz="900"/>
            </a:lvl8pPr>
            <a:lvl9pPr marL="4114800" lvl="8" indent="-228600" algn="l">
              <a:lnSpc>
                <a:spcPct val="120000"/>
              </a:lnSpc>
              <a:spcBef>
                <a:spcPts val="500"/>
              </a:spcBef>
              <a:spcAft>
                <a:spcPts val="0"/>
              </a:spcAft>
              <a:buSzPts val="1440"/>
              <a:buNone/>
              <a:defRPr sz="900"/>
            </a:lvl9pPr>
          </a:lstStyle>
          <a:p>
            <a:endParaRPr/>
          </a:p>
        </p:txBody>
      </p:sp>
      <p:sp>
        <p:nvSpPr>
          <p:cNvPr id="132" name="Google Shape;132;p32"/>
          <p:cNvSpPr txBox="1">
            <a:spLocks noGrp="1"/>
          </p:cNvSpPr>
          <p:nvPr>
            <p:ph type="body" idx="7"/>
          </p:nvPr>
        </p:nvSpPr>
        <p:spPr>
          <a:xfrm>
            <a:off x="7768944" y="3813025"/>
            <a:ext cx="3310128" cy="576262"/>
          </a:xfrm>
          <a:prstGeom prst="rect">
            <a:avLst/>
          </a:prstGeom>
          <a:noFill/>
          <a:ln>
            <a:noFill/>
          </a:ln>
        </p:spPr>
        <p:txBody>
          <a:bodyPr spcFirstLastPara="1" wrap="square" lIns="91425" tIns="45700" rIns="91425" bIns="45700" anchor="b" anchorCtr="0">
            <a:noAutofit/>
          </a:bodyPr>
          <a:lstStyle>
            <a:lvl1pPr marL="457200" lvl="0" indent="-228600" algn="ctr">
              <a:lnSpc>
                <a:spcPct val="90000"/>
              </a:lnSpc>
              <a:spcBef>
                <a:spcPts val="1000"/>
              </a:spcBef>
              <a:spcAft>
                <a:spcPts val="0"/>
              </a:spcAft>
              <a:buSzPts val="3520"/>
              <a:buNone/>
              <a:defRPr sz="2200" b="0">
                <a:solidFill>
                  <a:schemeClr val="accent1"/>
                </a:solidFill>
              </a:defRPr>
            </a:lvl1pPr>
            <a:lvl2pPr marL="914400" lvl="1" indent="-228600" algn="l">
              <a:lnSpc>
                <a:spcPct val="120000"/>
              </a:lnSpc>
              <a:spcBef>
                <a:spcPts val="500"/>
              </a:spcBef>
              <a:spcAft>
                <a:spcPts val="0"/>
              </a:spcAft>
              <a:buSzPts val="3200"/>
              <a:buNone/>
              <a:defRPr sz="2000" b="1"/>
            </a:lvl2pPr>
            <a:lvl3pPr marL="1371600" lvl="2" indent="-228600" algn="l">
              <a:lnSpc>
                <a:spcPct val="120000"/>
              </a:lnSpc>
              <a:spcBef>
                <a:spcPts val="500"/>
              </a:spcBef>
              <a:spcAft>
                <a:spcPts val="0"/>
              </a:spcAft>
              <a:buSzPts val="2880"/>
              <a:buNone/>
              <a:defRPr sz="1800" b="1"/>
            </a:lvl3pPr>
            <a:lvl4pPr marL="1828800" lvl="3" indent="-228600" algn="l">
              <a:lnSpc>
                <a:spcPct val="120000"/>
              </a:lnSpc>
              <a:spcBef>
                <a:spcPts val="500"/>
              </a:spcBef>
              <a:spcAft>
                <a:spcPts val="0"/>
              </a:spcAft>
              <a:buSzPts val="2560"/>
              <a:buNone/>
              <a:defRPr sz="1600" b="1"/>
            </a:lvl4pPr>
            <a:lvl5pPr marL="2286000" lvl="4" indent="-228600" algn="l">
              <a:lnSpc>
                <a:spcPct val="120000"/>
              </a:lnSpc>
              <a:spcBef>
                <a:spcPts val="500"/>
              </a:spcBef>
              <a:spcAft>
                <a:spcPts val="0"/>
              </a:spcAft>
              <a:buSzPts val="2560"/>
              <a:buNone/>
              <a:defRPr sz="1600" b="1"/>
            </a:lvl5pPr>
            <a:lvl6pPr marL="2743200" lvl="5" indent="-228600" algn="l">
              <a:lnSpc>
                <a:spcPct val="120000"/>
              </a:lnSpc>
              <a:spcBef>
                <a:spcPts val="500"/>
              </a:spcBef>
              <a:spcAft>
                <a:spcPts val="0"/>
              </a:spcAft>
              <a:buSzPts val="2560"/>
              <a:buNone/>
              <a:defRPr sz="1600" b="1"/>
            </a:lvl6pPr>
            <a:lvl7pPr marL="3200400" lvl="6" indent="-228600" algn="l">
              <a:lnSpc>
                <a:spcPct val="120000"/>
              </a:lnSpc>
              <a:spcBef>
                <a:spcPts val="500"/>
              </a:spcBef>
              <a:spcAft>
                <a:spcPts val="0"/>
              </a:spcAft>
              <a:buSzPts val="2560"/>
              <a:buNone/>
              <a:defRPr sz="1600" b="1"/>
            </a:lvl7pPr>
            <a:lvl8pPr marL="3657600" lvl="7" indent="-228600" algn="l">
              <a:lnSpc>
                <a:spcPct val="120000"/>
              </a:lnSpc>
              <a:spcBef>
                <a:spcPts val="500"/>
              </a:spcBef>
              <a:spcAft>
                <a:spcPts val="0"/>
              </a:spcAft>
              <a:buSzPts val="2560"/>
              <a:buNone/>
              <a:defRPr sz="1600" b="1"/>
            </a:lvl8pPr>
            <a:lvl9pPr marL="4114800" lvl="8" indent="-228600" algn="l">
              <a:lnSpc>
                <a:spcPct val="120000"/>
              </a:lnSpc>
              <a:spcBef>
                <a:spcPts val="500"/>
              </a:spcBef>
              <a:spcAft>
                <a:spcPts val="0"/>
              </a:spcAft>
              <a:buSzPts val="2560"/>
              <a:buNone/>
              <a:defRPr sz="1600" b="1"/>
            </a:lvl9pPr>
          </a:lstStyle>
          <a:p>
            <a:endParaRPr/>
          </a:p>
        </p:txBody>
      </p:sp>
      <p:sp>
        <p:nvSpPr>
          <p:cNvPr id="133" name="Google Shape;133;p32"/>
          <p:cNvSpPr>
            <a:spLocks noGrp="1"/>
          </p:cNvSpPr>
          <p:nvPr>
            <p:ph type="pic" idx="8"/>
          </p:nvPr>
        </p:nvSpPr>
        <p:spPr>
          <a:xfrm>
            <a:off x="7768819" y="2063394"/>
            <a:ext cx="3310128" cy="1537196"/>
          </a:xfrm>
          <a:prstGeom prst="roundRect">
            <a:avLst>
              <a:gd name="adj" fmla="val 0"/>
            </a:avLst>
          </a:prstGeom>
          <a:noFill/>
          <a:ln w="57150" cap="flat" cmpd="thinThick">
            <a:solidFill>
              <a:srgbClr val="7F7F7F"/>
            </a:solidFill>
            <a:prstDash val="solid"/>
            <a:miter lim="800000"/>
            <a:headEnd type="none" w="sm" len="sm"/>
            <a:tailEnd type="none" w="sm" len="sm"/>
          </a:ln>
        </p:spPr>
      </p:sp>
      <p:sp>
        <p:nvSpPr>
          <p:cNvPr id="134" name="Google Shape;134;p32"/>
          <p:cNvSpPr txBox="1">
            <a:spLocks noGrp="1"/>
          </p:cNvSpPr>
          <p:nvPr>
            <p:ph type="body" idx="9"/>
          </p:nvPr>
        </p:nvSpPr>
        <p:spPr>
          <a:xfrm>
            <a:off x="7768819" y="4389284"/>
            <a:ext cx="3310128" cy="985302"/>
          </a:xfrm>
          <a:prstGeom prst="rect">
            <a:avLst/>
          </a:prstGeom>
          <a:noFill/>
          <a:ln>
            <a:noFill/>
          </a:ln>
        </p:spPr>
        <p:txBody>
          <a:bodyPr spcFirstLastPara="1" wrap="square" lIns="91425" tIns="45700" rIns="91425" bIns="45700" anchor="t" anchorCtr="0">
            <a:normAutofit/>
          </a:bodyPr>
          <a:lstStyle>
            <a:lvl1pPr marL="457200" lvl="0" indent="-228600" algn="ctr">
              <a:lnSpc>
                <a:spcPct val="120000"/>
              </a:lnSpc>
              <a:spcBef>
                <a:spcPts val="1000"/>
              </a:spcBef>
              <a:spcAft>
                <a:spcPts val="0"/>
              </a:spcAft>
              <a:buSzPts val="2240"/>
              <a:buNone/>
              <a:defRPr sz="1400"/>
            </a:lvl1pPr>
            <a:lvl2pPr marL="914400" lvl="1" indent="-228600" algn="l">
              <a:lnSpc>
                <a:spcPct val="120000"/>
              </a:lnSpc>
              <a:spcBef>
                <a:spcPts val="500"/>
              </a:spcBef>
              <a:spcAft>
                <a:spcPts val="0"/>
              </a:spcAft>
              <a:buSzPts val="1920"/>
              <a:buNone/>
              <a:defRPr sz="1200"/>
            </a:lvl2pPr>
            <a:lvl3pPr marL="1371600" lvl="2" indent="-228600" algn="l">
              <a:lnSpc>
                <a:spcPct val="120000"/>
              </a:lnSpc>
              <a:spcBef>
                <a:spcPts val="500"/>
              </a:spcBef>
              <a:spcAft>
                <a:spcPts val="0"/>
              </a:spcAft>
              <a:buSzPts val="1600"/>
              <a:buNone/>
              <a:defRPr sz="1000"/>
            </a:lvl3pPr>
            <a:lvl4pPr marL="1828800" lvl="3" indent="-228600" algn="l">
              <a:lnSpc>
                <a:spcPct val="120000"/>
              </a:lnSpc>
              <a:spcBef>
                <a:spcPts val="500"/>
              </a:spcBef>
              <a:spcAft>
                <a:spcPts val="0"/>
              </a:spcAft>
              <a:buSzPts val="1440"/>
              <a:buNone/>
              <a:defRPr sz="900"/>
            </a:lvl4pPr>
            <a:lvl5pPr marL="2286000" lvl="4" indent="-228600" algn="l">
              <a:lnSpc>
                <a:spcPct val="120000"/>
              </a:lnSpc>
              <a:spcBef>
                <a:spcPts val="500"/>
              </a:spcBef>
              <a:spcAft>
                <a:spcPts val="0"/>
              </a:spcAft>
              <a:buSzPts val="1440"/>
              <a:buNone/>
              <a:defRPr sz="900"/>
            </a:lvl5pPr>
            <a:lvl6pPr marL="2743200" lvl="5" indent="-228600" algn="l">
              <a:lnSpc>
                <a:spcPct val="120000"/>
              </a:lnSpc>
              <a:spcBef>
                <a:spcPts val="500"/>
              </a:spcBef>
              <a:spcAft>
                <a:spcPts val="0"/>
              </a:spcAft>
              <a:buSzPts val="1440"/>
              <a:buNone/>
              <a:defRPr sz="900"/>
            </a:lvl6pPr>
            <a:lvl7pPr marL="3200400" lvl="6" indent="-228600" algn="l">
              <a:lnSpc>
                <a:spcPct val="120000"/>
              </a:lnSpc>
              <a:spcBef>
                <a:spcPts val="500"/>
              </a:spcBef>
              <a:spcAft>
                <a:spcPts val="0"/>
              </a:spcAft>
              <a:buSzPts val="1440"/>
              <a:buNone/>
              <a:defRPr sz="900"/>
            </a:lvl7pPr>
            <a:lvl8pPr marL="3657600" lvl="7" indent="-228600" algn="l">
              <a:lnSpc>
                <a:spcPct val="120000"/>
              </a:lnSpc>
              <a:spcBef>
                <a:spcPts val="500"/>
              </a:spcBef>
              <a:spcAft>
                <a:spcPts val="0"/>
              </a:spcAft>
              <a:buSzPts val="1440"/>
              <a:buNone/>
              <a:defRPr sz="900"/>
            </a:lvl8pPr>
            <a:lvl9pPr marL="4114800" lvl="8" indent="-228600" algn="l">
              <a:lnSpc>
                <a:spcPct val="120000"/>
              </a:lnSpc>
              <a:spcBef>
                <a:spcPts val="500"/>
              </a:spcBef>
              <a:spcAft>
                <a:spcPts val="0"/>
              </a:spcAft>
              <a:buSzPts val="1440"/>
              <a:buNone/>
              <a:defRPr sz="900"/>
            </a:lvl9pPr>
          </a:lstStyle>
          <a:p>
            <a:endParaRPr/>
          </a:p>
        </p:txBody>
      </p:sp>
      <p:sp>
        <p:nvSpPr>
          <p:cNvPr id="135" name="Google Shape;135;p32"/>
          <p:cNvSpPr txBox="1">
            <a:spLocks noGrp="1"/>
          </p:cNvSpPr>
          <p:nvPr>
            <p:ph type="dt" idx="10"/>
          </p:nvPr>
        </p:nvSpPr>
        <p:spPr>
          <a:xfrm>
            <a:off x="7298083" y="5757334"/>
            <a:ext cx="3784600" cy="49847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6" name="Google Shape;136;p32"/>
          <p:cNvSpPr txBox="1">
            <a:spLocks noGrp="1"/>
          </p:cNvSpPr>
          <p:nvPr>
            <p:ph type="ftr" idx="11"/>
          </p:nvPr>
        </p:nvSpPr>
        <p:spPr>
          <a:xfrm>
            <a:off x="685801" y="5757334"/>
            <a:ext cx="5499719" cy="49847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7" name="Google Shape;137;p32"/>
          <p:cNvSpPr txBox="1">
            <a:spLocks noGrp="1"/>
          </p:cNvSpPr>
          <p:nvPr>
            <p:ph type="sldNum" idx="12"/>
          </p:nvPr>
        </p:nvSpPr>
        <p:spPr>
          <a:xfrm>
            <a:off x="6287121" y="5757334"/>
            <a:ext cx="907186" cy="49847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3200"/>
              <a:buFont typeface="Arial"/>
              <a:buNone/>
              <a:defRPr sz="3200" b="0" i="0" u="none" strike="noStrike" cap="none">
                <a:solidFill>
                  <a:srgbClr val="304E3E"/>
                </a:solidFill>
                <a:latin typeface="Impact"/>
                <a:ea typeface="Impact"/>
                <a:cs typeface="Impact"/>
                <a:sym typeface="Impact"/>
              </a:defRPr>
            </a:lvl1pPr>
            <a:lvl2pPr marL="0" marR="0" lvl="1" indent="0" algn="ctr">
              <a:lnSpc>
                <a:spcPct val="100000"/>
              </a:lnSpc>
              <a:spcBef>
                <a:spcPts val="0"/>
              </a:spcBef>
              <a:spcAft>
                <a:spcPts val="0"/>
              </a:spcAft>
              <a:buClr>
                <a:srgbClr val="000000"/>
              </a:buClr>
              <a:buSzPts val="3200"/>
              <a:buFont typeface="Arial"/>
              <a:buNone/>
              <a:defRPr sz="3200" b="0" i="0" u="none" strike="noStrike" cap="none">
                <a:solidFill>
                  <a:srgbClr val="304E3E"/>
                </a:solidFill>
                <a:latin typeface="Impact"/>
                <a:ea typeface="Impact"/>
                <a:cs typeface="Impact"/>
                <a:sym typeface="Impact"/>
              </a:defRPr>
            </a:lvl2pPr>
            <a:lvl3pPr marL="0" marR="0" lvl="2" indent="0" algn="ctr">
              <a:lnSpc>
                <a:spcPct val="100000"/>
              </a:lnSpc>
              <a:spcBef>
                <a:spcPts val="0"/>
              </a:spcBef>
              <a:spcAft>
                <a:spcPts val="0"/>
              </a:spcAft>
              <a:buClr>
                <a:srgbClr val="000000"/>
              </a:buClr>
              <a:buSzPts val="3200"/>
              <a:buFont typeface="Arial"/>
              <a:buNone/>
              <a:defRPr sz="3200" b="0" i="0" u="none" strike="noStrike" cap="none">
                <a:solidFill>
                  <a:srgbClr val="304E3E"/>
                </a:solidFill>
                <a:latin typeface="Impact"/>
                <a:ea typeface="Impact"/>
                <a:cs typeface="Impact"/>
                <a:sym typeface="Impact"/>
              </a:defRPr>
            </a:lvl3pPr>
            <a:lvl4pPr marL="0" marR="0" lvl="3" indent="0" algn="ctr">
              <a:lnSpc>
                <a:spcPct val="100000"/>
              </a:lnSpc>
              <a:spcBef>
                <a:spcPts val="0"/>
              </a:spcBef>
              <a:spcAft>
                <a:spcPts val="0"/>
              </a:spcAft>
              <a:buClr>
                <a:srgbClr val="000000"/>
              </a:buClr>
              <a:buSzPts val="3200"/>
              <a:buFont typeface="Arial"/>
              <a:buNone/>
              <a:defRPr sz="3200" b="0" i="0" u="none" strike="noStrike" cap="none">
                <a:solidFill>
                  <a:srgbClr val="304E3E"/>
                </a:solidFill>
                <a:latin typeface="Impact"/>
                <a:ea typeface="Impact"/>
                <a:cs typeface="Impact"/>
                <a:sym typeface="Impact"/>
              </a:defRPr>
            </a:lvl4pPr>
            <a:lvl5pPr marL="0" marR="0" lvl="4" indent="0" algn="ctr">
              <a:lnSpc>
                <a:spcPct val="100000"/>
              </a:lnSpc>
              <a:spcBef>
                <a:spcPts val="0"/>
              </a:spcBef>
              <a:spcAft>
                <a:spcPts val="0"/>
              </a:spcAft>
              <a:buClr>
                <a:srgbClr val="000000"/>
              </a:buClr>
              <a:buSzPts val="3200"/>
              <a:buFont typeface="Arial"/>
              <a:buNone/>
              <a:defRPr sz="3200" b="0" i="0" u="none" strike="noStrike" cap="none">
                <a:solidFill>
                  <a:srgbClr val="304E3E"/>
                </a:solidFill>
                <a:latin typeface="Impact"/>
                <a:ea typeface="Impact"/>
                <a:cs typeface="Impact"/>
                <a:sym typeface="Impact"/>
              </a:defRPr>
            </a:lvl5pPr>
            <a:lvl6pPr marL="0" marR="0" lvl="5" indent="0" algn="ctr">
              <a:lnSpc>
                <a:spcPct val="100000"/>
              </a:lnSpc>
              <a:spcBef>
                <a:spcPts val="0"/>
              </a:spcBef>
              <a:spcAft>
                <a:spcPts val="0"/>
              </a:spcAft>
              <a:buClr>
                <a:srgbClr val="000000"/>
              </a:buClr>
              <a:buSzPts val="3200"/>
              <a:buFont typeface="Arial"/>
              <a:buNone/>
              <a:defRPr sz="3200" b="0" i="0" u="none" strike="noStrike" cap="none">
                <a:solidFill>
                  <a:srgbClr val="304E3E"/>
                </a:solidFill>
                <a:latin typeface="Impact"/>
                <a:ea typeface="Impact"/>
                <a:cs typeface="Impact"/>
                <a:sym typeface="Impact"/>
              </a:defRPr>
            </a:lvl6pPr>
            <a:lvl7pPr marL="0" marR="0" lvl="6" indent="0" algn="ctr">
              <a:lnSpc>
                <a:spcPct val="100000"/>
              </a:lnSpc>
              <a:spcBef>
                <a:spcPts val="0"/>
              </a:spcBef>
              <a:spcAft>
                <a:spcPts val="0"/>
              </a:spcAft>
              <a:buClr>
                <a:srgbClr val="000000"/>
              </a:buClr>
              <a:buSzPts val="3200"/>
              <a:buFont typeface="Arial"/>
              <a:buNone/>
              <a:defRPr sz="3200" b="0" i="0" u="none" strike="noStrike" cap="none">
                <a:solidFill>
                  <a:srgbClr val="304E3E"/>
                </a:solidFill>
                <a:latin typeface="Impact"/>
                <a:ea typeface="Impact"/>
                <a:cs typeface="Impact"/>
                <a:sym typeface="Impact"/>
              </a:defRPr>
            </a:lvl7pPr>
            <a:lvl8pPr marL="0" marR="0" lvl="7" indent="0" algn="ctr">
              <a:lnSpc>
                <a:spcPct val="100000"/>
              </a:lnSpc>
              <a:spcBef>
                <a:spcPts val="0"/>
              </a:spcBef>
              <a:spcAft>
                <a:spcPts val="0"/>
              </a:spcAft>
              <a:buClr>
                <a:srgbClr val="000000"/>
              </a:buClr>
              <a:buSzPts val="3200"/>
              <a:buFont typeface="Arial"/>
              <a:buNone/>
              <a:defRPr sz="3200" b="0" i="0" u="none" strike="noStrike" cap="none">
                <a:solidFill>
                  <a:srgbClr val="304E3E"/>
                </a:solidFill>
                <a:latin typeface="Impact"/>
                <a:ea typeface="Impact"/>
                <a:cs typeface="Impact"/>
                <a:sym typeface="Impact"/>
              </a:defRPr>
            </a:lvl8pPr>
            <a:lvl9pPr marL="0" marR="0" lvl="8" indent="0" algn="ctr">
              <a:lnSpc>
                <a:spcPct val="100000"/>
              </a:lnSpc>
              <a:spcBef>
                <a:spcPts val="0"/>
              </a:spcBef>
              <a:spcAft>
                <a:spcPts val="0"/>
              </a:spcAft>
              <a:buClr>
                <a:srgbClr val="000000"/>
              </a:buClr>
              <a:buSzPts val="3200"/>
              <a:buFont typeface="Arial"/>
              <a:buNone/>
              <a:defRPr sz="3200" b="0" i="0" u="none" strike="noStrike" cap="none">
                <a:solidFill>
                  <a:srgbClr val="304E3E"/>
                </a:solidFill>
                <a:latin typeface="Impact"/>
                <a:ea typeface="Impact"/>
                <a:cs typeface="Impact"/>
                <a:sym typeface="Impact"/>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38"/>
        <p:cNvGrpSpPr/>
        <p:nvPr/>
      </p:nvGrpSpPr>
      <p:grpSpPr>
        <a:xfrm>
          <a:off x="0" y="0"/>
          <a:ext cx="0" cy="0"/>
          <a:chOff x="0" y="0"/>
          <a:chExt cx="0" cy="0"/>
        </a:xfrm>
      </p:grpSpPr>
      <p:sp>
        <p:nvSpPr>
          <p:cNvPr id="139" name="Google Shape;139;p33"/>
          <p:cNvSpPr txBox="1">
            <a:spLocks noGrp="1"/>
          </p:cNvSpPr>
          <p:nvPr>
            <p:ph type="title"/>
          </p:nvPr>
        </p:nvSpPr>
        <p:spPr>
          <a:xfrm>
            <a:off x="685801" y="685800"/>
            <a:ext cx="10396882" cy="1151965"/>
          </a:xfrm>
          <a:prstGeom prst="rect">
            <a:avLst/>
          </a:prstGeom>
          <a:noFill/>
          <a:ln>
            <a:noFill/>
          </a:ln>
        </p:spPr>
        <p:txBody>
          <a:bodyPr spcFirstLastPara="1" wrap="square" lIns="91425" tIns="45700" rIns="91425" bIns="45700" anchor="ctr" anchorCtr="0">
            <a:normAutofit/>
          </a:bodyPr>
          <a:lstStyle>
            <a:lvl1pPr lvl="0" algn="r">
              <a:lnSpc>
                <a:spcPct val="90000"/>
              </a:lnSpc>
              <a:spcBef>
                <a:spcPts val="0"/>
              </a:spcBef>
              <a:spcAft>
                <a:spcPts val="0"/>
              </a:spcAft>
              <a:buClr>
                <a:schemeClr val="accent1"/>
              </a:buClr>
              <a:buSzPts val="5400"/>
              <a:buFont typeface="Impact"/>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0" name="Google Shape;140;p33"/>
          <p:cNvSpPr txBox="1">
            <a:spLocks noGrp="1"/>
          </p:cNvSpPr>
          <p:nvPr>
            <p:ph type="body" idx="1"/>
          </p:nvPr>
        </p:nvSpPr>
        <p:spPr>
          <a:xfrm rot="5400000">
            <a:off x="4227558" y="-1478363"/>
            <a:ext cx="3311190" cy="10394707"/>
          </a:xfrm>
          <a:prstGeom prst="rect">
            <a:avLst/>
          </a:prstGeom>
          <a:noFill/>
          <a:ln>
            <a:noFill/>
          </a:ln>
        </p:spPr>
        <p:txBody>
          <a:bodyPr spcFirstLastPara="1" wrap="square" lIns="91425" tIns="45700" rIns="91425" bIns="45700" anchor="t" anchorCtr="0">
            <a:normAutofit/>
          </a:bodyPr>
          <a:lstStyle>
            <a:lvl1pPr marL="457200" lvl="0" indent="-411480" algn="l">
              <a:lnSpc>
                <a:spcPct val="120000"/>
              </a:lnSpc>
              <a:spcBef>
                <a:spcPts val="1000"/>
              </a:spcBef>
              <a:spcAft>
                <a:spcPts val="0"/>
              </a:spcAft>
              <a:buSzPts val="2880"/>
              <a:buChar char="•"/>
              <a:defRPr/>
            </a:lvl1pPr>
            <a:lvl2pPr marL="914400" lvl="1" indent="-411480" algn="l">
              <a:lnSpc>
                <a:spcPct val="120000"/>
              </a:lnSpc>
              <a:spcBef>
                <a:spcPts val="500"/>
              </a:spcBef>
              <a:spcAft>
                <a:spcPts val="0"/>
              </a:spcAft>
              <a:buSzPts val="2880"/>
              <a:buChar char="•"/>
              <a:defRPr/>
            </a:lvl2pPr>
            <a:lvl3pPr marL="1371600" lvl="2" indent="-411480" algn="l">
              <a:lnSpc>
                <a:spcPct val="120000"/>
              </a:lnSpc>
              <a:spcBef>
                <a:spcPts val="500"/>
              </a:spcBef>
              <a:spcAft>
                <a:spcPts val="0"/>
              </a:spcAft>
              <a:buSzPts val="2880"/>
              <a:buChar char="•"/>
              <a:defRPr/>
            </a:lvl3pPr>
            <a:lvl4pPr marL="1828800" lvl="3" indent="-411480" algn="l">
              <a:lnSpc>
                <a:spcPct val="120000"/>
              </a:lnSpc>
              <a:spcBef>
                <a:spcPts val="500"/>
              </a:spcBef>
              <a:spcAft>
                <a:spcPts val="0"/>
              </a:spcAft>
              <a:buSzPts val="2880"/>
              <a:buChar char="•"/>
              <a:defRPr/>
            </a:lvl4pPr>
            <a:lvl5pPr marL="2286000" lvl="4" indent="-411479" algn="l">
              <a:lnSpc>
                <a:spcPct val="120000"/>
              </a:lnSpc>
              <a:spcBef>
                <a:spcPts val="500"/>
              </a:spcBef>
              <a:spcAft>
                <a:spcPts val="0"/>
              </a:spcAft>
              <a:buSzPts val="2880"/>
              <a:buChar char="•"/>
              <a:defRPr/>
            </a:lvl5pPr>
            <a:lvl6pPr marL="2743200" lvl="5" indent="-411479" algn="l">
              <a:lnSpc>
                <a:spcPct val="120000"/>
              </a:lnSpc>
              <a:spcBef>
                <a:spcPts val="500"/>
              </a:spcBef>
              <a:spcAft>
                <a:spcPts val="0"/>
              </a:spcAft>
              <a:buSzPts val="2880"/>
              <a:buChar char="•"/>
              <a:defRPr/>
            </a:lvl6pPr>
            <a:lvl7pPr marL="3200400" lvl="6" indent="-411479" algn="l">
              <a:lnSpc>
                <a:spcPct val="120000"/>
              </a:lnSpc>
              <a:spcBef>
                <a:spcPts val="500"/>
              </a:spcBef>
              <a:spcAft>
                <a:spcPts val="0"/>
              </a:spcAft>
              <a:buSzPts val="2880"/>
              <a:buChar char="•"/>
              <a:defRPr/>
            </a:lvl7pPr>
            <a:lvl8pPr marL="3657600" lvl="7" indent="-411479" algn="l">
              <a:lnSpc>
                <a:spcPct val="120000"/>
              </a:lnSpc>
              <a:spcBef>
                <a:spcPts val="500"/>
              </a:spcBef>
              <a:spcAft>
                <a:spcPts val="0"/>
              </a:spcAft>
              <a:buSzPts val="2880"/>
              <a:buChar char="•"/>
              <a:defRPr/>
            </a:lvl8pPr>
            <a:lvl9pPr marL="4114800" lvl="8" indent="-411479" algn="l">
              <a:lnSpc>
                <a:spcPct val="120000"/>
              </a:lnSpc>
              <a:spcBef>
                <a:spcPts val="500"/>
              </a:spcBef>
              <a:spcAft>
                <a:spcPts val="0"/>
              </a:spcAft>
              <a:buSzPts val="2880"/>
              <a:buChar char="•"/>
              <a:defRPr/>
            </a:lvl9pPr>
          </a:lstStyle>
          <a:p>
            <a:endParaRPr/>
          </a:p>
        </p:txBody>
      </p:sp>
      <p:sp>
        <p:nvSpPr>
          <p:cNvPr id="141" name="Google Shape;141;p33"/>
          <p:cNvSpPr txBox="1">
            <a:spLocks noGrp="1"/>
          </p:cNvSpPr>
          <p:nvPr>
            <p:ph type="dt" idx="10"/>
          </p:nvPr>
        </p:nvSpPr>
        <p:spPr>
          <a:xfrm>
            <a:off x="7298083" y="5757334"/>
            <a:ext cx="3784600" cy="49847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2" name="Google Shape;142;p33"/>
          <p:cNvSpPr txBox="1">
            <a:spLocks noGrp="1"/>
          </p:cNvSpPr>
          <p:nvPr>
            <p:ph type="ftr" idx="11"/>
          </p:nvPr>
        </p:nvSpPr>
        <p:spPr>
          <a:xfrm>
            <a:off x="685801" y="5757334"/>
            <a:ext cx="5499719" cy="49847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3" name="Google Shape;143;p33"/>
          <p:cNvSpPr txBox="1">
            <a:spLocks noGrp="1"/>
          </p:cNvSpPr>
          <p:nvPr>
            <p:ph type="sldNum" idx="12"/>
          </p:nvPr>
        </p:nvSpPr>
        <p:spPr>
          <a:xfrm>
            <a:off x="6287121" y="5757334"/>
            <a:ext cx="907186" cy="49847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3200"/>
              <a:buFont typeface="Arial"/>
              <a:buNone/>
              <a:defRPr sz="3200" b="0" i="0" u="none" strike="noStrike" cap="none">
                <a:solidFill>
                  <a:srgbClr val="304E3E"/>
                </a:solidFill>
                <a:latin typeface="Impact"/>
                <a:ea typeface="Impact"/>
                <a:cs typeface="Impact"/>
                <a:sym typeface="Impact"/>
              </a:defRPr>
            </a:lvl1pPr>
            <a:lvl2pPr marL="0" marR="0" lvl="1" indent="0" algn="ctr">
              <a:lnSpc>
                <a:spcPct val="100000"/>
              </a:lnSpc>
              <a:spcBef>
                <a:spcPts val="0"/>
              </a:spcBef>
              <a:spcAft>
                <a:spcPts val="0"/>
              </a:spcAft>
              <a:buClr>
                <a:srgbClr val="000000"/>
              </a:buClr>
              <a:buSzPts val="3200"/>
              <a:buFont typeface="Arial"/>
              <a:buNone/>
              <a:defRPr sz="3200" b="0" i="0" u="none" strike="noStrike" cap="none">
                <a:solidFill>
                  <a:srgbClr val="304E3E"/>
                </a:solidFill>
                <a:latin typeface="Impact"/>
                <a:ea typeface="Impact"/>
                <a:cs typeface="Impact"/>
                <a:sym typeface="Impact"/>
              </a:defRPr>
            </a:lvl2pPr>
            <a:lvl3pPr marL="0" marR="0" lvl="2" indent="0" algn="ctr">
              <a:lnSpc>
                <a:spcPct val="100000"/>
              </a:lnSpc>
              <a:spcBef>
                <a:spcPts val="0"/>
              </a:spcBef>
              <a:spcAft>
                <a:spcPts val="0"/>
              </a:spcAft>
              <a:buClr>
                <a:srgbClr val="000000"/>
              </a:buClr>
              <a:buSzPts val="3200"/>
              <a:buFont typeface="Arial"/>
              <a:buNone/>
              <a:defRPr sz="3200" b="0" i="0" u="none" strike="noStrike" cap="none">
                <a:solidFill>
                  <a:srgbClr val="304E3E"/>
                </a:solidFill>
                <a:latin typeface="Impact"/>
                <a:ea typeface="Impact"/>
                <a:cs typeface="Impact"/>
                <a:sym typeface="Impact"/>
              </a:defRPr>
            </a:lvl3pPr>
            <a:lvl4pPr marL="0" marR="0" lvl="3" indent="0" algn="ctr">
              <a:lnSpc>
                <a:spcPct val="100000"/>
              </a:lnSpc>
              <a:spcBef>
                <a:spcPts val="0"/>
              </a:spcBef>
              <a:spcAft>
                <a:spcPts val="0"/>
              </a:spcAft>
              <a:buClr>
                <a:srgbClr val="000000"/>
              </a:buClr>
              <a:buSzPts val="3200"/>
              <a:buFont typeface="Arial"/>
              <a:buNone/>
              <a:defRPr sz="3200" b="0" i="0" u="none" strike="noStrike" cap="none">
                <a:solidFill>
                  <a:srgbClr val="304E3E"/>
                </a:solidFill>
                <a:latin typeface="Impact"/>
                <a:ea typeface="Impact"/>
                <a:cs typeface="Impact"/>
                <a:sym typeface="Impact"/>
              </a:defRPr>
            </a:lvl4pPr>
            <a:lvl5pPr marL="0" marR="0" lvl="4" indent="0" algn="ctr">
              <a:lnSpc>
                <a:spcPct val="100000"/>
              </a:lnSpc>
              <a:spcBef>
                <a:spcPts val="0"/>
              </a:spcBef>
              <a:spcAft>
                <a:spcPts val="0"/>
              </a:spcAft>
              <a:buClr>
                <a:srgbClr val="000000"/>
              </a:buClr>
              <a:buSzPts val="3200"/>
              <a:buFont typeface="Arial"/>
              <a:buNone/>
              <a:defRPr sz="3200" b="0" i="0" u="none" strike="noStrike" cap="none">
                <a:solidFill>
                  <a:srgbClr val="304E3E"/>
                </a:solidFill>
                <a:latin typeface="Impact"/>
                <a:ea typeface="Impact"/>
                <a:cs typeface="Impact"/>
                <a:sym typeface="Impact"/>
              </a:defRPr>
            </a:lvl5pPr>
            <a:lvl6pPr marL="0" marR="0" lvl="5" indent="0" algn="ctr">
              <a:lnSpc>
                <a:spcPct val="100000"/>
              </a:lnSpc>
              <a:spcBef>
                <a:spcPts val="0"/>
              </a:spcBef>
              <a:spcAft>
                <a:spcPts val="0"/>
              </a:spcAft>
              <a:buClr>
                <a:srgbClr val="000000"/>
              </a:buClr>
              <a:buSzPts val="3200"/>
              <a:buFont typeface="Arial"/>
              <a:buNone/>
              <a:defRPr sz="3200" b="0" i="0" u="none" strike="noStrike" cap="none">
                <a:solidFill>
                  <a:srgbClr val="304E3E"/>
                </a:solidFill>
                <a:latin typeface="Impact"/>
                <a:ea typeface="Impact"/>
                <a:cs typeface="Impact"/>
                <a:sym typeface="Impact"/>
              </a:defRPr>
            </a:lvl6pPr>
            <a:lvl7pPr marL="0" marR="0" lvl="6" indent="0" algn="ctr">
              <a:lnSpc>
                <a:spcPct val="100000"/>
              </a:lnSpc>
              <a:spcBef>
                <a:spcPts val="0"/>
              </a:spcBef>
              <a:spcAft>
                <a:spcPts val="0"/>
              </a:spcAft>
              <a:buClr>
                <a:srgbClr val="000000"/>
              </a:buClr>
              <a:buSzPts val="3200"/>
              <a:buFont typeface="Arial"/>
              <a:buNone/>
              <a:defRPr sz="3200" b="0" i="0" u="none" strike="noStrike" cap="none">
                <a:solidFill>
                  <a:srgbClr val="304E3E"/>
                </a:solidFill>
                <a:latin typeface="Impact"/>
                <a:ea typeface="Impact"/>
                <a:cs typeface="Impact"/>
                <a:sym typeface="Impact"/>
              </a:defRPr>
            </a:lvl7pPr>
            <a:lvl8pPr marL="0" marR="0" lvl="7" indent="0" algn="ctr">
              <a:lnSpc>
                <a:spcPct val="100000"/>
              </a:lnSpc>
              <a:spcBef>
                <a:spcPts val="0"/>
              </a:spcBef>
              <a:spcAft>
                <a:spcPts val="0"/>
              </a:spcAft>
              <a:buClr>
                <a:srgbClr val="000000"/>
              </a:buClr>
              <a:buSzPts val="3200"/>
              <a:buFont typeface="Arial"/>
              <a:buNone/>
              <a:defRPr sz="3200" b="0" i="0" u="none" strike="noStrike" cap="none">
                <a:solidFill>
                  <a:srgbClr val="304E3E"/>
                </a:solidFill>
                <a:latin typeface="Impact"/>
                <a:ea typeface="Impact"/>
                <a:cs typeface="Impact"/>
                <a:sym typeface="Impact"/>
              </a:defRPr>
            </a:lvl8pPr>
            <a:lvl9pPr marL="0" marR="0" lvl="8" indent="0" algn="ctr">
              <a:lnSpc>
                <a:spcPct val="100000"/>
              </a:lnSpc>
              <a:spcBef>
                <a:spcPts val="0"/>
              </a:spcBef>
              <a:spcAft>
                <a:spcPts val="0"/>
              </a:spcAft>
              <a:buClr>
                <a:srgbClr val="000000"/>
              </a:buClr>
              <a:buSzPts val="3200"/>
              <a:buFont typeface="Arial"/>
              <a:buNone/>
              <a:defRPr sz="3200" b="0" i="0" u="none" strike="noStrike" cap="none">
                <a:solidFill>
                  <a:srgbClr val="304E3E"/>
                </a:solidFill>
                <a:latin typeface="Impact"/>
                <a:ea typeface="Impact"/>
                <a:cs typeface="Impact"/>
                <a:sym typeface="Impact"/>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44"/>
        <p:cNvGrpSpPr/>
        <p:nvPr/>
      </p:nvGrpSpPr>
      <p:grpSpPr>
        <a:xfrm>
          <a:off x="0" y="0"/>
          <a:ext cx="0" cy="0"/>
          <a:chOff x="0" y="0"/>
          <a:chExt cx="0" cy="0"/>
        </a:xfrm>
      </p:grpSpPr>
      <p:sp>
        <p:nvSpPr>
          <p:cNvPr id="145" name="Google Shape;145;p34"/>
          <p:cNvSpPr txBox="1">
            <a:spLocks noGrp="1"/>
          </p:cNvSpPr>
          <p:nvPr>
            <p:ph type="title"/>
          </p:nvPr>
        </p:nvSpPr>
        <p:spPr>
          <a:xfrm rot="5400000">
            <a:off x="7603792" y="1897870"/>
            <a:ext cx="4688785" cy="226464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5400"/>
              <a:buFont typeface="Impact"/>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6" name="Google Shape;146;p34"/>
          <p:cNvSpPr txBox="1">
            <a:spLocks noGrp="1"/>
          </p:cNvSpPr>
          <p:nvPr>
            <p:ph type="body" idx="1"/>
          </p:nvPr>
        </p:nvSpPr>
        <p:spPr>
          <a:xfrm rot="5400000">
            <a:off x="2293623" y="-922023"/>
            <a:ext cx="4688785" cy="7904431"/>
          </a:xfrm>
          <a:prstGeom prst="rect">
            <a:avLst/>
          </a:prstGeom>
          <a:noFill/>
          <a:ln>
            <a:noFill/>
          </a:ln>
        </p:spPr>
        <p:txBody>
          <a:bodyPr spcFirstLastPara="1" wrap="square" lIns="91425" tIns="45700" rIns="91425" bIns="45700" anchor="t" anchorCtr="0">
            <a:normAutofit/>
          </a:bodyPr>
          <a:lstStyle>
            <a:lvl1pPr marL="457200" lvl="0" indent="-411480" algn="l">
              <a:lnSpc>
                <a:spcPct val="120000"/>
              </a:lnSpc>
              <a:spcBef>
                <a:spcPts val="1000"/>
              </a:spcBef>
              <a:spcAft>
                <a:spcPts val="0"/>
              </a:spcAft>
              <a:buSzPts val="2880"/>
              <a:buChar char="•"/>
              <a:defRPr/>
            </a:lvl1pPr>
            <a:lvl2pPr marL="914400" lvl="1" indent="-411480" algn="l">
              <a:lnSpc>
                <a:spcPct val="120000"/>
              </a:lnSpc>
              <a:spcBef>
                <a:spcPts val="500"/>
              </a:spcBef>
              <a:spcAft>
                <a:spcPts val="0"/>
              </a:spcAft>
              <a:buSzPts val="2880"/>
              <a:buChar char="•"/>
              <a:defRPr/>
            </a:lvl2pPr>
            <a:lvl3pPr marL="1371600" lvl="2" indent="-411480" algn="l">
              <a:lnSpc>
                <a:spcPct val="120000"/>
              </a:lnSpc>
              <a:spcBef>
                <a:spcPts val="500"/>
              </a:spcBef>
              <a:spcAft>
                <a:spcPts val="0"/>
              </a:spcAft>
              <a:buSzPts val="2880"/>
              <a:buChar char="•"/>
              <a:defRPr/>
            </a:lvl3pPr>
            <a:lvl4pPr marL="1828800" lvl="3" indent="-411480" algn="l">
              <a:lnSpc>
                <a:spcPct val="120000"/>
              </a:lnSpc>
              <a:spcBef>
                <a:spcPts val="500"/>
              </a:spcBef>
              <a:spcAft>
                <a:spcPts val="0"/>
              </a:spcAft>
              <a:buSzPts val="2880"/>
              <a:buChar char="•"/>
              <a:defRPr/>
            </a:lvl4pPr>
            <a:lvl5pPr marL="2286000" lvl="4" indent="-411479" algn="l">
              <a:lnSpc>
                <a:spcPct val="120000"/>
              </a:lnSpc>
              <a:spcBef>
                <a:spcPts val="500"/>
              </a:spcBef>
              <a:spcAft>
                <a:spcPts val="0"/>
              </a:spcAft>
              <a:buSzPts val="2880"/>
              <a:buChar char="•"/>
              <a:defRPr/>
            </a:lvl5pPr>
            <a:lvl6pPr marL="2743200" lvl="5" indent="-411479" algn="l">
              <a:lnSpc>
                <a:spcPct val="120000"/>
              </a:lnSpc>
              <a:spcBef>
                <a:spcPts val="500"/>
              </a:spcBef>
              <a:spcAft>
                <a:spcPts val="0"/>
              </a:spcAft>
              <a:buSzPts val="2880"/>
              <a:buChar char="•"/>
              <a:defRPr/>
            </a:lvl6pPr>
            <a:lvl7pPr marL="3200400" lvl="6" indent="-411479" algn="l">
              <a:lnSpc>
                <a:spcPct val="120000"/>
              </a:lnSpc>
              <a:spcBef>
                <a:spcPts val="500"/>
              </a:spcBef>
              <a:spcAft>
                <a:spcPts val="0"/>
              </a:spcAft>
              <a:buSzPts val="2880"/>
              <a:buChar char="•"/>
              <a:defRPr/>
            </a:lvl7pPr>
            <a:lvl8pPr marL="3657600" lvl="7" indent="-411479" algn="l">
              <a:lnSpc>
                <a:spcPct val="120000"/>
              </a:lnSpc>
              <a:spcBef>
                <a:spcPts val="500"/>
              </a:spcBef>
              <a:spcAft>
                <a:spcPts val="0"/>
              </a:spcAft>
              <a:buSzPts val="2880"/>
              <a:buChar char="•"/>
              <a:defRPr/>
            </a:lvl8pPr>
            <a:lvl9pPr marL="4114800" lvl="8" indent="-411479" algn="l">
              <a:lnSpc>
                <a:spcPct val="120000"/>
              </a:lnSpc>
              <a:spcBef>
                <a:spcPts val="500"/>
              </a:spcBef>
              <a:spcAft>
                <a:spcPts val="0"/>
              </a:spcAft>
              <a:buSzPts val="2880"/>
              <a:buChar char="•"/>
              <a:defRPr/>
            </a:lvl9pPr>
          </a:lstStyle>
          <a:p>
            <a:endParaRPr/>
          </a:p>
        </p:txBody>
      </p:sp>
      <p:sp>
        <p:nvSpPr>
          <p:cNvPr id="147" name="Google Shape;147;p34"/>
          <p:cNvSpPr txBox="1">
            <a:spLocks noGrp="1"/>
          </p:cNvSpPr>
          <p:nvPr>
            <p:ph type="dt" idx="10"/>
          </p:nvPr>
        </p:nvSpPr>
        <p:spPr>
          <a:xfrm>
            <a:off x="7298083" y="5757334"/>
            <a:ext cx="3784600" cy="49847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8" name="Google Shape;148;p34"/>
          <p:cNvSpPr txBox="1">
            <a:spLocks noGrp="1"/>
          </p:cNvSpPr>
          <p:nvPr>
            <p:ph type="ftr" idx="11"/>
          </p:nvPr>
        </p:nvSpPr>
        <p:spPr>
          <a:xfrm>
            <a:off x="685801" y="5757334"/>
            <a:ext cx="5499719" cy="49847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9" name="Google Shape;149;p34"/>
          <p:cNvSpPr txBox="1">
            <a:spLocks noGrp="1"/>
          </p:cNvSpPr>
          <p:nvPr>
            <p:ph type="sldNum" idx="12"/>
          </p:nvPr>
        </p:nvSpPr>
        <p:spPr>
          <a:xfrm>
            <a:off x="6287121" y="5757334"/>
            <a:ext cx="907186" cy="49847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3200"/>
              <a:buFont typeface="Arial"/>
              <a:buNone/>
              <a:defRPr sz="3200" b="0" i="0" u="none" strike="noStrike" cap="none">
                <a:solidFill>
                  <a:srgbClr val="304E3E"/>
                </a:solidFill>
                <a:latin typeface="Impact"/>
                <a:ea typeface="Impact"/>
                <a:cs typeface="Impact"/>
                <a:sym typeface="Impact"/>
              </a:defRPr>
            </a:lvl1pPr>
            <a:lvl2pPr marL="0" marR="0" lvl="1" indent="0" algn="ctr">
              <a:lnSpc>
                <a:spcPct val="100000"/>
              </a:lnSpc>
              <a:spcBef>
                <a:spcPts val="0"/>
              </a:spcBef>
              <a:spcAft>
                <a:spcPts val="0"/>
              </a:spcAft>
              <a:buClr>
                <a:srgbClr val="000000"/>
              </a:buClr>
              <a:buSzPts val="3200"/>
              <a:buFont typeface="Arial"/>
              <a:buNone/>
              <a:defRPr sz="3200" b="0" i="0" u="none" strike="noStrike" cap="none">
                <a:solidFill>
                  <a:srgbClr val="304E3E"/>
                </a:solidFill>
                <a:latin typeface="Impact"/>
                <a:ea typeface="Impact"/>
                <a:cs typeface="Impact"/>
                <a:sym typeface="Impact"/>
              </a:defRPr>
            </a:lvl2pPr>
            <a:lvl3pPr marL="0" marR="0" lvl="2" indent="0" algn="ctr">
              <a:lnSpc>
                <a:spcPct val="100000"/>
              </a:lnSpc>
              <a:spcBef>
                <a:spcPts val="0"/>
              </a:spcBef>
              <a:spcAft>
                <a:spcPts val="0"/>
              </a:spcAft>
              <a:buClr>
                <a:srgbClr val="000000"/>
              </a:buClr>
              <a:buSzPts val="3200"/>
              <a:buFont typeface="Arial"/>
              <a:buNone/>
              <a:defRPr sz="3200" b="0" i="0" u="none" strike="noStrike" cap="none">
                <a:solidFill>
                  <a:srgbClr val="304E3E"/>
                </a:solidFill>
                <a:latin typeface="Impact"/>
                <a:ea typeface="Impact"/>
                <a:cs typeface="Impact"/>
                <a:sym typeface="Impact"/>
              </a:defRPr>
            </a:lvl3pPr>
            <a:lvl4pPr marL="0" marR="0" lvl="3" indent="0" algn="ctr">
              <a:lnSpc>
                <a:spcPct val="100000"/>
              </a:lnSpc>
              <a:spcBef>
                <a:spcPts val="0"/>
              </a:spcBef>
              <a:spcAft>
                <a:spcPts val="0"/>
              </a:spcAft>
              <a:buClr>
                <a:srgbClr val="000000"/>
              </a:buClr>
              <a:buSzPts val="3200"/>
              <a:buFont typeface="Arial"/>
              <a:buNone/>
              <a:defRPr sz="3200" b="0" i="0" u="none" strike="noStrike" cap="none">
                <a:solidFill>
                  <a:srgbClr val="304E3E"/>
                </a:solidFill>
                <a:latin typeface="Impact"/>
                <a:ea typeface="Impact"/>
                <a:cs typeface="Impact"/>
                <a:sym typeface="Impact"/>
              </a:defRPr>
            </a:lvl4pPr>
            <a:lvl5pPr marL="0" marR="0" lvl="4" indent="0" algn="ctr">
              <a:lnSpc>
                <a:spcPct val="100000"/>
              </a:lnSpc>
              <a:spcBef>
                <a:spcPts val="0"/>
              </a:spcBef>
              <a:spcAft>
                <a:spcPts val="0"/>
              </a:spcAft>
              <a:buClr>
                <a:srgbClr val="000000"/>
              </a:buClr>
              <a:buSzPts val="3200"/>
              <a:buFont typeface="Arial"/>
              <a:buNone/>
              <a:defRPr sz="3200" b="0" i="0" u="none" strike="noStrike" cap="none">
                <a:solidFill>
                  <a:srgbClr val="304E3E"/>
                </a:solidFill>
                <a:latin typeface="Impact"/>
                <a:ea typeface="Impact"/>
                <a:cs typeface="Impact"/>
                <a:sym typeface="Impact"/>
              </a:defRPr>
            </a:lvl5pPr>
            <a:lvl6pPr marL="0" marR="0" lvl="5" indent="0" algn="ctr">
              <a:lnSpc>
                <a:spcPct val="100000"/>
              </a:lnSpc>
              <a:spcBef>
                <a:spcPts val="0"/>
              </a:spcBef>
              <a:spcAft>
                <a:spcPts val="0"/>
              </a:spcAft>
              <a:buClr>
                <a:srgbClr val="000000"/>
              </a:buClr>
              <a:buSzPts val="3200"/>
              <a:buFont typeface="Arial"/>
              <a:buNone/>
              <a:defRPr sz="3200" b="0" i="0" u="none" strike="noStrike" cap="none">
                <a:solidFill>
                  <a:srgbClr val="304E3E"/>
                </a:solidFill>
                <a:latin typeface="Impact"/>
                <a:ea typeface="Impact"/>
                <a:cs typeface="Impact"/>
                <a:sym typeface="Impact"/>
              </a:defRPr>
            </a:lvl6pPr>
            <a:lvl7pPr marL="0" marR="0" lvl="6" indent="0" algn="ctr">
              <a:lnSpc>
                <a:spcPct val="100000"/>
              </a:lnSpc>
              <a:spcBef>
                <a:spcPts val="0"/>
              </a:spcBef>
              <a:spcAft>
                <a:spcPts val="0"/>
              </a:spcAft>
              <a:buClr>
                <a:srgbClr val="000000"/>
              </a:buClr>
              <a:buSzPts val="3200"/>
              <a:buFont typeface="Arial"/>
              <a:buNone/>
              <a:defRPr sz="3200" b="0" i="0" u="none" strike="noStrike" cap="none">
                <a:solidFill>
                  <a:srgbClr val="304E3E"/>
                </a:solidFill>
                <a:latin typeface="Impact"/>
                <a:ea typeface="Impact"/>
                <a:cs typeface="Impact"/>
                <a:sym typeface="Impact"/>
              </a:defRPr>
            </a:lvl7pPr>
            <a:lvl8pPr marL="0" marR="0" lvl="7" indent="0" algn="ctr">
              <a:lnSpc>
                <a:spcPct val="100000"/>
              </a:lnSpc>
              <a:spcBef>
                <a:spcPts val="0"/>
              </a:spcBef>
              <a:spcAft>
                <a:spcPts val="0"/>
              </a:spcAft>
              <a:buClr>
                <a:srgbClr val="000000"/>
              </a:buClr>
              <a:buSzPts val="3200"/>
              <a:buFont typeface="Arial"/>
              <a:buNone/>
              <a:defRPr sz="3200" b="0" i="0" u="none" strike="noStrike" cap="none">
                <a:solidFill>
                  <a:srgbClr val="304E3E"/>
                </a:solidFill>
                <a:latin typeface="Impact"/>
                <a:ea typeface="Impact"/>
                <a:cs typeface="Impact"/>
                <a:sym typeface="Impact"/>
              </a:defRPr>
            </a:lvl8pPr>
            <a:lvl9pPr marL="0" marR="0" lvl="8" indent="0" algn="ctr">
              <a:lnSpc>
                <a:spcPct val="100000"/>
              </a:lnSpc>
              <a:spcBef>
                <a:spcPts val="0"/>
              </a:spcBef>
              <a:spcAft>
                <a:spcPts val="0"/>
              </a:spcAft>
              <a:buClr>
                <a:srgbClr val="000000"/>
              </a:buClr>
              <a:buSzPts val="3200"/>
              <a:buFont typeface="Arial"/>
              <a:buNone/>
              <a:defRPr sz="3200" b="0" i="0" u="none" strike="noStrike" cap="none">
                <a:solidFill>
                  <a:srgbClr val="304E3E"/>
                </a:solidFill>
                <a:latin typeface="Impact"/>
                <a:ea typeface="Impact"/>
                <a:cs typeface="Impact"/>
                <a:sym typeface="Impact"/>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Title and Content" type="obj">
  <p:cSld name="OBJECT">
    <p:bg>
      <p:bgPr>
        <a:solidFill>
          <a:schemeClr val="dk1"/>
        </a:solidFill>
        <a:effectLst/>
      </p:bgPr>
    </p:bg>
    <p:spTree>
      <p:nvGrpSpPr>
        <p:cNvPr id="1" name="Shape 28"/>
        <p:cNvGrpSpPr/>
        <p:nvPr/>
      </p:nvGrpSpPr>
      <p:grpSpPr>
        <a:xfrm>
          <a:off x="0" y="0"/>
          <a:ext cx="0" cy="0"/>
          <a:chOff x="0" y="0"/>
          <a:chExt cx="0" cy="0"/>
        </a:xfrm>
      </p:grpSpPr>
      <p:sp>
        <p:nvSpPr>
          <p:cNvPr id="29" name="Google Shape;29;p18"/>
          <p:cNvSpPr txBox="1">
            <a:spLocks noGrp="1"/>
          </p:cNvSpPr>
          <p:nvPr>
            <p:ph type="title"/>
          </p:nvPr>
        </p:nvSpPr>
        <p:spPr>
          <a:xfrm>
            <a:off x="685801" y="685800"/>
            <a:ext cx="10396882" cy="115196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18"/>
          <p:cNvSpPr txBox="1">
            <a:spLocks noGrp="1"/>
          </p:cNvSpPr>
          <p:nvPr>
            <p:ph type="body" idx="1"/>
          </p:nvPr>
        </p:nvSpPr>
        <p:spPr>
          <a:xfrm>
            <a:off x="685800" y="2063396"/>
            <a:ext cx="10396883" cy="3311189"/>
          </a:xfrm>
          <a:prstGeom prst="rect">
            <a:avLst/>
          </a:prstGeom>
          <a:noFill/>
          <a:ln>
            <a:noFill/>
          </a:ln>
        </p:spPr>
        <p:txBody>
          <a:bodyPr spcFirstLastPara="1" wrap="square" lIns="91425" tIns="45700" rIns="91425" bIns="45700" anchor="ctr" anchorCtr="0">
            <a:normAutofit/>
          </a:bodyPr>
          <a:lstStyle>
            <a:lvl1pPr marL="457200" lvl="0" indent="-411480" algn="l">
              <a:lnSpc>
                <a:spcPct val="120000"/>
              </a:lnSpc>
              <a:spcBef>
                <a:spcPts val="1000"/>
              </a:spcBef>
              <a:spcAft>
                <a:spcPts val="0"/>
              </a:spcAft>
              <a:buSzPts val="2880"/>
              <a:buChar char="•"/>
              <a:defRPr sz="1800"/>
            </a:lvl1pPr>
            <a:lvl2pPr marL="914400" lvl="1" indent="-411480" algn="l">
              <a:lnSpc>
                <a:spcPct val="120000"/>
              </a:lnSpc>
              <a:spcBef>
                <a:spcPts val="500"/>
              </a:spcBef>
              <a:spcAft>
                <a:spcPts val="0"/>
              </a:spcAft>
              <a:buSzPts val="2880"/>
              <a:buChar char="•"/>
              <a:defRPr/>
            </a:lvl2pPr>
            <a:lvl3pPr marL="1371600" lvl="2" indent="-411480" algn="l">
              <a:lnSpc>
                <a:spcPct val="120000"/>
              </a:lnSpc>
              <a:spcBef>
                <a:spcPts val="500"/>
              </a:spcBef>
              <a:spcAft>
                <a:spcPts val="0"/>
              </a:spcAft>
              <a:buSzPts val="2880"/>
              <a:buChar char="•"/>
              <a:defRPr/>
            </a:lvl3pPr>
            <a:lvl4pPr marL="1828800" lvl="3" indent="-411480" algn="l">
              <a:lnSpc>
                <a:spcPct val="120000"/>
              </a:lnSpc>
              <a:spcBef>
                <a:spcPts val="500"/>
              </a:spcBef>
              <a:spcAft>
                <a:spcPts val="0"/>
              </a:spcAft>
              <a:buSzPts val="2880"/>
              <a:buChar char="•"/>
              <a:defRPr/>
            </a:lvl4pPr>
            <a:lvl5pPr marL="2286000" lvl="4" indent="-411479" algn="l">
              <a:lnSpc>
                <a:spcPct val="120000"/>
              </a:lnSpc>
              <a:spcBef>
                <a:spcPts val="500"/>
              </a:spcBef>
              <a:spcAft>
                <a:spcPts val="0"/>
              </a:spcAft>
              <a:buSzPts val="2880"/>
              <a:buChar char="•"/>
              <a:defRPr/>
            </a:lvl5pPr>
            <a:lvl6pPr marL="2743200" lvl="5" indent="-411479" algn="l">
              <a:lnSpc>
                <a:spcPct val="120000"/>
              </a:lnSpc>
              <a:spcBef>
                <a:spcPts val="500"/>
              </a:spcBef>
              <a:spcAft>
                <a:spcPts val="0"/>
              </a:spcAft>
              <a:buSzPts val="2880"/>
              <a:buChar char="•"/>
              <a:defRPr/>
            </a:lvl6pPr>
            <a:lvl7pPr marL="3200400" lvl="6" indent="-411479" algn="l">
              <a:lnSpc>
                <a:spcPct val="120000"/>
              </a:lnSpc>
              <a:spcBef>
                <a:spcPts val="500"/>
              </a:spcBef>
              <a:spcAft>
                <a:spcPts val="0"/>
              </a:spcAft>
              <a:buSzPts val="2880"/>
              <a:buChar char="•"/>
              <a:defRPr/>
            </a:lvl7pPr>
            <a:lvl8pPr marL="3657600" lvl="7" indent="-411479" algn="l">
              <a:lnSpc>
                <a:spcPct val="120000"/>
              </a:lnSpc>
              <a:spcBef>
                <a:spcPts val="500"/>
              </a:spcBef>
              <a:spcAft>
                <a:spcPts val="0"/>
              </a:spcAft>
              <a:buSzPts val="2880"/>
              <a:buChar char="•"/>
              <a:defRPr/>
            </a:lvl8pPr>
            <a:lvl9pPr marL="4114800" lvl="8" indent="-411479" algn="l">
              <a:lnSpc>
                <a:spcPct val="120000"/>
              </a:lnSpc>
              <a:spcBef>
                <a:spcPts val="500"/>
              </a:spcBef>
              <a:spcAft>
                <a:spcPts val="0"/>
              </a:spcAft>
              <a:buSzPts val="2880"/>
              <a:buChar char="•"/>
              <a:defRPr/>
            </a:lvl9pPr>
          </a:lstStyle>
          <a:p>
            <a:endParaRPr/>
          </a:p>
        </p:txBody>
      </p:sp>
      <p:sp>
        <p:nvSpPr>
          <p:cNvPr id="31" name="Google Shape;31;p18"/>
          <p:cNvSpPr txBox="1">
            <a:spLocks noGrp="1"/>
          </p:cNvSpPr>
          <p:nvPr>
            <p:ph type="dt" idx="10"/>
          </p:nvPr>
        </p:nvSpPr>
        <p:spPr>
          <a:xfrm>
            <a:off x="7298083" y="5757334"/>
            <a:ext cx="3784600" cy="49847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18"/>
          <p:cNvSpPr txBox="1">
            <a:spLocks noGrp="1"/>
          </p:cNvSpPr>
          <p:nvPr>
            <p:ph type="ftr" idx="11"/>
          </p:nvPr>
        </p:nvSpPr>
        <p:spPr>
          <a:xfrm>
            <a:off x="685801" y="5757334"/>
            <a:ext cx="5499719" cy="49847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18"/>
          <p:cNvSpPr txBox="1">
            <a:spLocks noGrp="1"/>
          </p:cNvSpPr>
          <p:nvPr>
            <p:ph type="sldNum" idx="12"/>
          </p:nvPr>
        </p:nvSpPr>
        <p:spPr>
          <a:xfrm>
            <a:off x="6287121" y="5757334"/>
            <a:ext cx="907186" cy="49847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3200"/>
              <a:buFont typeface="Arial"/>
              <a:buNone/>
              <a:defRPr sz="3200" b="0" i="0" u="none" strike="noStrike" cap="none">
                <a:solidFill>
                  <a:schemeClr val="dk2"/>
                </a:solidFill>
                <a:latin typeface="Impact"/>
                <a:ea typeface="Impact"/>
                <a:cs typeface="Impact"/>
                <a:sym typeface="Impact"/>
              </a:defRPr>
            </a:lvl1pPr>
            <a:lvl2pPr marL="0" marR="0" lvl="1" indent="0" algn="ctr">
              <a:lnSpc>
                <a:spcPct val="100000"/>
              </a:lnSpc>
              <a:spcBef>
                <a:spcPts val="0"/>
              </a:spcBef>
              <a:spcAft>
                <a:spcPts val="0"/>
              </a:spcAft>
              <a:buClr>
                <a:srgbClr val="000000"/>
              </a:buClr>
              <a:buSzPts val="3200"/>
              <a:buFont typeface="Arial"/>
              <a:buNone/>
              <a:defRPr sz="3200" b="0" i="0" u="none" strike="noStrike" cap="none">
                <a:solidFill>
                  <a:schemeClr val="dk2"/>
                </a:solidFill>
                <a:latin typeface="Impact"/>
                <a:ea typeface="Impact"/>
                <a:cs typeface="Impact"/>
                <a:sym typeface="Impact"/>
              </a:defRPr>
            </a:lvl2pPr>
            <a:lvl3pPr marL="0" marR="0" lvl="2" indent="0" algn="ctr">
              <a:lnSpc>
                <a:spcPct val="100000"/>
              </a:lnSpc>
              <a:spcBef>
                <a:spcPts val="0"/>
              </a:spcBef>
              <a:spcAft>
                <a:spcPts val="0"/>
              </a:spcAft>
              <a:buClr>
                <a:srgbClr val="000000"/>
              </a:buClr>
              <a:buSzPts val="3200"/>
              <a:buFont typeface="Arial"/>
              <a:buNone/>
              <a:defRPr sz="3200" b="0" i="0" u="none" strike="noStrike" cap="none">
                <a:solidFill>
                  <a:schemeClr val="dk2"/>
                </a:solidFill>
                <a:latin typeface="Impact"/>
                <a:ea typeface="Impact"/>
                <a:cs typeface="Impact"/>
                <a:sym typeface="Impact"/>
              </a:defRPr>
            </a:lvl3pPr>
            <a:lvl4pPr marL="0" marR="0" lvl="3" indent="0" algn="ctr">
              <a:lnSpc>
                <a:spcPct val="100000"/>
              </a:lnSpc>
              <a:spcBef>
                <a:spcPts val="0"/>
              </a:spcBef>
              <a:spcAft>
                <a:spcPts val="0"/>
              </a:spcAft>
              <a:buClr>
                <a:srgbClr val="000000"/>
              </a:buClr>
              <a:buSzPts val="3200"/>
              <a:buFont typeface="Arial"/>
              <a:buNone/>
              <a:defRPr sz="3200" b="0" i="0" u="none" strike="noStrike" cap="none">
                <a:solidFill>
                  <a:schemeClr val="dk2"/>
                </a:solidFill>
                <a:latin typeface="Impact"/>
                <a:ea typeface="Impact"/>
                <a:cs typeface="Impact"/>
                <a:sym typeface="Impact"/>
              </a:defRPr>
            </a:lvl4pPr>
            <a:lvl5pPr marL="0" marR="0" lvl="4" indent="0" algn="ctr">
              <a:lnSpc>
                <a:spcPct val="100000"/>
              </a:lnSpc>
              <a:spcBef>
                <a:spcPts val="0"/>
              </a:spcBef>
              <a:spcAft>
                <a:spcPts val="0"/>
              </a:spcAft>
              <a:buClr>
                <a:srgbClr val="000000"/>
              </a:buClr>
              <a:buSzPts val="3200"/>
              <a:buFont typeface="Arial"/>
              <a:buNone/>
              <a:defRPr sz="3200" b="0" i="0" u="none" strike="noStrike" cap="none">
                <a:solidFill>
                  <a:schemeClr val="dk2"/>
                </a:solidFill>
                <a:latin typeface="Impact"/>
                <a:ea typeface="Impact"/>
                <a:cs typeface="Impact"/>
                <a:sym typeface="Impact"/>
              </a:defRPr>
            </a:lvl5pPr>
            <a:lvl6pPr marL="0" marR="0" lvl="5" indent="0" algn="ctr">
              <a:lnSpc>
                <a:spcPct val="100000"/>
              </a:lnSpc>
              <a:spcBef>
                <a:spcPts val="0"/>
              </a:spcBef>
              <a:spcAft>
                <a:spcPts val="0"/>
              </a:spcAft>
              <a:buClr>
                <a:srgbClr val="000000"/>
              </a:buClr>
              <a:buSzPts val="3200"/>
              <a:buFont typeface="Arial"/>
              <a:buNone/>
              <a:defRPr sz="3200" b="0" i="0" u="none" strike="noStrike" cap="none">
                <a:solidFill>
                  <a:schemeClr val="dk2"/>
                </a:solidFill>
                <a:latin typeface="Impact"/>
                <a:ea typeface="Impact"/>
                <a:cs typeface="Impact"/>
                <a:sym typeface="Impact"/>
              </a:defRPr>
            </a:lvl6pPr>
            <a:lvl7pPr marL="0" marR="0" lvl="6" indent="0" algn="ctr">
              <a:lnSpc>
                <a:spcPct val="100000"/>
              </a:lnSpc>
              <a:spcBef>
                <a:spcPts val="0"/>
              </a:spcBef>
              <a:spcAft>
                <a:spcPts val="0"/>
              </a:spcAft>
              <a:buClr>
                <a:srgbClr val="000000"/>
              </a:buClr>
              <a:buSzPts val="3200"/>
              <a:buFont typeface="Arial"/>
              <a:buNone/>
              <a:defRPr sz="3200" b="0" i="0" u="none" strike="noStrike" cap="none">
                <a:solidFill>
                  <a:schemeClr val="dk2"/>
                </a:solidFill>
                <a:latin typeface="Impact"/>
                <a:ea typeface="Impact"/>
                <a:cs typeface="Impact"/>
                <a:sym typeface="Impact"/>
              </a:defRPr>
            </a:lvl7pPr>
            <a:lvl8pPr marL="0" marR="0" lvl="7" indent="0" algn="ctr">
              <a:lnSpc>
                <a:spcPct val="100000"/>
              </a:lnSpc>
              <a:spcBef>
                <a:spcPts val="0"/>
              </a:spcBef>
              <a:spcAft>
                <a:spcPts val="0"/>
              </a:spcAft>
              <a:buClr>
                <a:srgbClr val="000000"/>
              </a:buClr>
              <a:buSzPts val="3200"/>
              <a:buFont typeface="Arial"/>
              <a:buNone/>
              <a:defRPr sz="3200" b="0" i="0" u="none" strike="noStrike" cap="none">
                <a:solidFill>
                  <a:schemeClr val="dk2"/>
                </a:solidFill>
                <a:latin typeface="Impact"/>
                <a:ea typeface="Impact"/>
                <a:cs typeface="Impact"/>
                <a:sym typeface="Impact"/>
              </a:defRPr>
            </a:lvl8pPr>
            <a:lvl9pPr marL="0" marR="0" lvl="8" indent="0" algn="ctr">
              <a:lnSpc>
                <a:spcPct val="100000"/>
              </a:lnSpc>
              <a:spcBef>
                <a:spcPts val="0"/>
              </a:spcBef>
              <a:spcAft>
                <a:spcPts val="0"/>
              </a:spcAft>
              <a:buClr>
                <a:srgbClr val="000000"/>
              </a:buClr>
              <a:buSzPts val="3200"/>
              <a:buFont typeface="Arial"/>
              <a:buNone/>
              <a:defRPr sz="3200" b="0" i="0" u="none" strike="noStrike" cap="none">
                <a:solidFill>
                  <a:schemeClr val="dk2"/>
                </a:solidFill>
                <a:latin typeface="Impact"/>
                <a:ea typeface="Impact"/>
                <a:cs typeface="Impact"/>
                <a:sym typeface="Impact"/>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34"/>
        <p:cNvGrpSpPr/>
        <p:nvPr/>
      </p:nvGrpSpPr>
      <p:grpSpPr>
        <a:xfrm>
          <a:off x="0" y="0"/>
          <a:ext cx="0" cy="0"/>
          <a:chOff x="0" y="0"/>
          <a:chExt cx="0" cy="0"/>
        </a:xfrm>
      </p:grpSpPr>
      <p:sp>
        <p:nvSpPr>
          <p:cNvPr id="35" name="Google Shape;35;p19"/>
          <p:cNvSpPr txBox="1">
            <a:spLocks noGrp="1"/>
          </p:cNvSpPr>
          <p:nvPr>
            <p:ph type="title"/>
          </p:nvPr>
        </p:nvSpPr>
        <p:spPr>
          <a:xfrm>
            <a:off x="685801" y="685800"/>
            <a:ext cx="10396882" cy="115196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19"/>
          <p:cNvSpPr txBox="1">
            <a:spLocks noGrp="1"/>
          </p:cNvSpPr>
          <p:nvPr>
            <p:ph type="body" idx="1"/>
          </p:nvPr>
        </p:nvSpPr>
        <p:spPr>
          <a:xfrm>
            <a:off x="685800" y="2063396"/>
            <a:ext cx="10394707" cy="3311189"/>
          </a:xfrm>
          <a:prstGeom prst="rect">
            <a:avLst/>
          </a:prstGeom>
          <a:noFill/>
          <a:ln>
            <a:noFill/>
          </a:ln>
        </p:spPr>
        <p:txBody>
          <a:bodyPr spcFirstLastPara="1" wrap="square" lIns="91425" tIns="45700" rIns="91425" bIns="45700" anchor="ctr" anchorCtr="0">
            <a:normAutofit/>
          </a:bodyPr>
          <a:lstStyle>
            <a:lvl1pPr marL="457200" lvl="0" indent="-411480" algn="l">
              <a:lnSpc>
                <a:spcPct val="120000"/>
              </a:lnSpc>
              <a:spcBef>
                <a:spcPts val="1000"/>
              </a:spcBef>
              <a:spcAft>
                <a:spcPts val="0"/>
              </a:spcAft>
              <a:buSzPts val="2880"/>
              <a:buChar char="•"/>
              <a:defRPr/>
            </a:lvl1pPr>
            <a:lvl2pPr marL="914400" lvl="1" indent="-411480" algn="l">
              <a:lnSpc>
                <a:spcPct val="120000"/>
              </a:lnSpc>
              <a:spcBef>
                <a:spcPts val="500"/>
              </a:spcBef>
              <a:spcAft>
                <a:spcPts val="0"/>
              </a:spcAft>
              <a:buSzPts val="2880"/>
              <a:buChar char="•"/>
              <a:defRPr/>
            </a:lvl2pPr>
            <a:lvl3pPr marL="1371600" lvl="2" indent="-411480" algn="l">
              <a:lnSpc>
                <a:spcPct val="120000"/>
              </a:lnSpc>
              <a:spcBef>
                <a:spcPts val="500"/>
              </a:spcBef>
              <a:spcAft>
                <a:spcPts val="0"/>
              </a:spcAft>
              <a:buSzPts val="2880"/>
              <a:buChar char="•"/>
              <a:defRPr/>
            </a:lvl3pPr>
            <a:lvl4pPr marL="1828800" lvl="3" indent="-411480" algn="l">
              <a:lnSpc>
                <a:spcPct val="120000"/>
              </a:lnSpc>
              <a:spcBef>
                <a:spcPts val="500"/>
              </a:spcBef>
              <a:spcAft>
                <a:spcPts val="0"/>
              </a:spcAft>
              <a:buSzPts val="2880"/>
              <a:buChar char="•"/>
              <a:defRPr/>
            </a:lvl4pPr>
            <a:lvl5pPr marL="2286000" lvl="4" indent="-411479" algn="l">
              <a:lnSpc>
                <a:spcPct val="120000"/>
              </a:lnSpc>
              <a:spcBef>
                <a:spcPts val="500"/>
              </a:spcBef>
              <a:spcAft>
                <a:spcPts val="0"/>
              </a:spcAft>
              <a:buSzPts val="2880"/>
              <a:buChar char="•"/>
              <a:defRPr/>
            </a:lvl5pPr>
            <a:lvl6pPr marL="2743200" lvl="5" indent="-411479" algn="l">
              <a:lnSpc>
                <a:spcPct val="120000"/>
              </a:lnSpc>
              <a:spcBef>
                <a:spcPts val="500"/>
              </a:spcBef>
              <a:spcAft>
                <a:spcPts val="0"/>
              </a:spcAft>
              <a:buSzPts val="2880"/>
              <a:buChar char="•"/>
              <a:defRPr/>
            </a:lvl6pPr>
            <a:lvl7pPr marL="3200400" lvl="6" indent="-411479" algn="l">
              <a:lnSpc>
                <a:spcPct val="120000"/>
              </a:lnSpc>
              <a:spcBef>
                <a:spcPts val="500"/>
              </a:spcBef>
              <a:spcAft>
                <a:spcPts val="0"/>
              </a:spcAft>
              <a:buSzPts val="2880"/>
              <a:buChar char="•"/>
              <a:defRPr/>
            </a:lvl7pPr>
            <a:lvl8pPr marL="3657600" lvl="7" indent="-411479" algn="l">
              <a:lnSpc>
                <a:spcPct val="120000"/>
              </a:lnSpc>
              <a:spcBef>
                <a:spcPts val="500"/>
              </a:spcBef>
              <a:spcAft>
                <a:spcPts val="0"/>
              </a:spcAft>
              <a:buSzPts val="2880"/>
              <a:buChar char="•"/>
              <a:defRPr/>
            </a:lvl8pPr>
            <a:lvl9pPr marL="4114800" lvl="8" indent="-411479" algn="l">
              <a:lnSpc>
                <a:spcPct val="120000"/>
              </a:lnSpc>
              <a:spcBef>
                <a:spcPts val="500"/>
              </a:spcBef>
              <a:spcAft>
                <a:spcPts val="0"/>
              </a:spcAft>
              <a:buSzPts val="2880"/>
              <a:buChar char="•"/>
              <a:defRPr/>
            </a:lvl9pPr>
          </a:lstStyle>
          <a:p>
            <a:endParaRPr/>
          </a:p>
        </p:txBody>
      </p:sp>
      <p:sp>
        <p:nvSpPr>
          <p:cNvPr id="37" name="Google Shape;37;p19"/>
          <p:cNvSpPr txBox="1">
            <a:spLocks noGrp="1"/>
          </p:cNvSpPr>
          <p:nvPr>
            <p:ph type="dt" idx="10"/>
          </p:nvPr>
        </p:nvSpPr>
        <p:spPr>
          <a:xfrm>
            <a:off x="7298083" y="5757334"/>
            <a:ext cx="3784600" cy="49847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9"/>
          <p:cNvSpPr txBox="1">
            <a:spLocks noGrp="1"/>
          </p:cNvSpPr>
          <p:nvPr>
            <p:ph type="ftr" idx="11"/>
          </p:nvPr>
        </p:nvSpPr>
        <p:spPr>
          <a:xfrm>
            <a:off x="685801" y="5757334"/>
            <a:ext cx="5499719" cy="49847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19"/>
          <p:cNvSpPr txBox="1">
            <a:spLocks noGrp="1"/>
          </p:cNvSpPr>
          <p:nvPr>
            <p:ph type="sldNum" idx="12"/>
          </p:nvPr>
        </p:nvSpPr>
        <p:spPr>
          <a:xfrm>
            <a:off x="6287121" y="5757334"/>
            <a:ext cx="907186" cy="49847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3200"/>
              <a:buFont typeface="Arial"/>
              <a:buNone/>
              <a:defRPr sz="3200" b="0" i="0" u="none" strike="noStrike" cap="none">
                <a:solidFill>
                  <a:srgbClr val="304E3E"/>
                </a:solidFill>
                <a:latin typeface="Impact"/>
                <a:ea typeface="Impact"/>
                <a:cs typeface="Impact"/>
                <a:sym typeface="Impact"/>
              </a:defRPr>
            </a:lvl1pPr>
            <a:lvl2pPr marL="0" marR="0" lvl="1" indent="0" algn="ctr">
              <a:lnSpc>
                <a:spcPct val="100000"/>
              </a:lnSpc>
              <a:spcBef>
                <a:spcPts val="0"/>
              </a:spcBef>
              <a:spcAft>
                <a:spcPts val="0"/>
              </a:spcAft>
              <a:buClr>
                <a:srgbClr val="000000"/>
              </a:buClr>
              <a:buSzPts val="3200"/>
              <a:buFont typeface="Arial"/>
              <a:buNone/>
              <a:defRPr sz="3200" b="0" i="0" u="none" strike="noStrike" cap="none">
                <a:solidFill>
                  <a:srgbClr val="304E3E"/>
                </a:solidFill>
                <a:latin typeface="Impact"/>
                <a:ea typeface="Impact"/>
                <a:cs typeface="Impact"/>
                <a:sym typeface="Impact"/>
              </a:defRPr>
            </a:lvl2pPr>
            <a:lvl3pPr marL="0" marR="0" lvl="2" indent="0" algn="ctr">
              <a:lnSpc>
                <a:spcPct val="100000"/>
              </a:lnSpc>
              <a:spcBef>
                <a:spcPts val="0"/>
              </a:spcBef>
              <a:spcAft>
                <a:spcPts val="0"/>
              </a:spcAft>
              <a:buClr>
                <a:srgbClr val="000000"/>
              </a:buClr>
              <a:buSzPts val="3200"/>
              <a:buFont typeface="Arial"/>
              <a:buNone/>
              <a:defRPr sz="3200" b="0" i="0" u="none" strike="noStrike" cap="none">
                <a:solidFill>
                  <a:srgbClr val="304E3E"/>
                </a:solidFill>
                <a:latin typeface="Impact"/>
                <a:ea typeface="Impact"/>
                <a:cs typeface="Impact"/>
                <a:sym typeface="Impact"/>
              </a:defRPr>
            </a:lvl3pPr>
            <a:lvl4pPr marL="0" marR="0" lvl="3" indent="0" algn="ctr">
              <a:lnSpc>
                <a:spcPct val="100000"/>
              </a:lnSpc>
              <a:spcBef>
                <a:spcPts val="0"/>
              </a:spcBef>
              <a:spcAft>
                <a:spcPts val="0"/>
              </a:spcAft>
              <a:buClr>
                <a:srgbClr val="000000"/>
              </a:buClr>
              <a:buSzPts val="3200"/>
              <a:buFont typeface="Arial"/>
              <a:buNone/>
              <a:defRPr sz="3200" b="0" i="0" u="none" strike="noStrike" cap="none">
                <a:solidFill>
                  <a:srgbClr val="304E3E"/>
                </a:solidFill>
                <a:latin typeface="Impact"/>
                <a:ea typeface="Impact"/>
                <a:cs typeface="Impact"/>
                <a:sym typeface="Impact"/>
              </a:defRPr>
            </a:lvl4pPr>
            <a:lvl5pPr marL="0" marR="0" lvl="4" indent="0" algn="ctr">
              <a:lnSpc>
                <a:spcPct val="100000"/>
              </a:lnSpc>
              <a:spcBef>
                <a:spcPts val="0"/>
              </a:spcBef>
              <a:spcAft>
                <a:spcPts val="0"/>
              </a:spcAft>
              <a:buClr>
                <a:srgbClr val="000000"/>
              </a:buClr>
              <a:buSzPts val="3200"/>
              <a:buFont typeface="Arial"/>
              <a:buNone/>
              <a:defRPr sz="3200" b="0" i="0" u="none" strike="noStrike" cap="none">
                <a:solidFill>
                  <a:srgbClr val="304E3E"/>
                </a:solidFill>
                <a:latin typeface="Impact"/>
                <a:ea typeface="Impact"/>
                <a:cs typeface="Impact"/>
                <a:sym typeface="Impact"/>
              </a:defRPr>
            </a:lvl5pPr>
            <a:lvl6pPr marL="0" marR="0" lvl="5" indent="0" algn="ctr">
              <a:lnSpc>
                <a:spcPct val="100000"/>
              </a:lnSpc>
              <a:spcBef>
                <a:spcPts val="0"/>
              </a:spcBef>
              <a:spcAft>
                <a:spcPts val="0"/>
              </a:spcAft>
              <a:buClr>
                <a:srgbClr val="000000"/>
              </a:buClr>
              <a:buSzPts val="3200"/>
              <a:buFont typeface="Arial"/>
              <a:buNone/>
              <a:defRPr sz="3200" b="0" i="0" u="none" strike="noStrike" cap="none">
                <a:solidFill>
                  <a:srgbClr val="304E3E"/>
                </a:solidFill>
                <a:latin typeface="Impact"/>
                <a:ea typeface="Impact"/>
                <a:cs typeface="Impact"/>
                <a:sym typeface="Impact"/>
              </a:defRPr>
            </a:lvl6pPr>
            <a:lvl7pPr marL="0" marR="0" lvl="6" indent="0" algn="ctr">
              <a:lnSpc>
                <a:spcPct val="100000"/>
              </a:lnSpc>
              <a:spcBef>
                <a:spcPts val="0"/>
              </a:spcBef>
              <a:spcAft>
                <a:spcPts val="0"/>
              </a:spcAft>
              <a:buClr>
                <a:srgbClr val="000000"/>
              </a:buClr>
              <a:buSzPts val="3200"/>
              <a:buFont typeface="Arial"/>
              <a:buNone/>
              <a:defRPr sz="3200" b="0" i="0" u="none" strike="noStrike" cap="none">
                <a:solidFill>
                  <a:srgbClr val="304E3E"/>
                </a:solidFill>
                <a:latin typeface="Impact"/>
                <a:ea typeface="Impact"/>
                <a:cs typeface="Impact"/>
                <a:sym typeface="Impact"/>
              </a:defRPr>
            </a:lvl7pPr>
            <a:lvl8pPr marL="0" marR="0" lvl="7" indent="0" algn="ctr">
              <a:lnSpc>
                <a:spcPct val="100000"/>
              </a:lnSpc>
              <a:spcBef>
                <a:spcPts val="0"/>
              </a:spcBef>
              <a:spcAft>
                <a:spcPts val="0"/>
              </a:spcAft>
              <a:buClr>
                <a:srgbClr val="000000"/>
              </a:buClr>
              <a:buSzPts val="3200"/>
              <a:buFont typeface="Arial"/>
              <a:buNone/>
              <a:defRPr sz="3200" b="0" i="0" u="none" strike="noStrike" cap="none">
                <a:solidFill>
                  <a:srgbClr val="304E3E"/>
                </a:solidFill>
                <a:latin typeface="Impact"/>
                <a:ea typeface="Impact"/>
                <a:cs typeface="Impact"/>
                <a:sym typeface="Impact"/>
              </a:defRPr>
            </a:lvl8pPr>
            <a:lvl9pPr marL="0" marR="0" lvl="8" indent="0" algn="ctr">
              <a:lnSpc>
                <a:spcPct val="100000"/>
              </a:lnSpc>
              <a:spcBef>
                <a:spcPts val="0"/>
              </a:spcBef>
              <a:spcAft>
                <a:spcPts val="0"/>
              </a:spcAft>
              <a:buClr>
                <a:srgbClr val="000000"/>
              </a:buClr>
              <a:buSzPts val="3200"/>
              <a:buFont typeface="Arial"/>
              <a:buNone/>
              <a:defRPr sz="3200" b="0" i="0" u="none" strike="noStrike" cap="none">
                <a:solidFill>
                  <a:srgbClr val="304E3E"/>
                </a:solidFill>
                <a:latin typeface="Impact"/>
                <a:ea typeface="Impact"/>
                <a:cs typeface="Impact"/>
                <a:sym typeface="Impact"/>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0"/>
        <p:cNvGrpSpPr/>
        <p:nvPr/>
      </p:nvGrpSpPr>
      <p:grpSpPr>
        <a:xfrm>
          <a:off x="0" y="0"/>
          <a:ext cx="0" cy="0"/>
          <a:chOff x="0" y="0"/>
          <a:chExt cx="0" cy="0"/>
        </a:xfrm>
      </p:grpSpPr>
      <p:sp>
        <p:nvSpPr>
          <p:cNvPr id="41" name="Google Shape;41;p20"/>
          <p:cNvSpPr txBox="1">
            <a:spLocks noGrp="1"/>
          </p:cNvSpPr>
          <p:nvPr>
            <p:ph type="title"/>
          </p:nvPr>
        </p:nvSpPr>
        <p:spPr>
          <a:xfrm>
            <a:off x="685801" y="685800"/>
            <a:ext cx="10394707" cy="319348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5400"/>
              <a:buFont typeface="Impact"/>
              <a:buNone/>
              <a:defRPr sz="5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20"/>
          <p:cNvSpPr txBox="1">
            <a:spLocks noGrp="1"/>
          </p:cNvSpPr>
          <p:nvPr>
            <p:ph type="body" idx="1"/>
          </p:nvPr>
        </p:nvSpPr>
        <p:spPr>
          <a:xfrm>
            <a:off x="685801" y="3742267"/>
            <a:ext cx="10394707" cy="1639614"/>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1000"/>
              </a:spcBef>
              <a:spcAft>
                <a:spcPts val="0"/>
              </a:spcAft>
              <a:buSzPts val="3200"/>
              <a:buNone/>
              <a:defRPr sz="2000">
                <a:solidFill>
                  <a:srgbClr val="7F7F7F"/>
                </a:solidFill>
              </a:defRPr>
            </a:lvl1pPr>
            <a:lvl2pPr marL="914400" lvl="1" indent="-228600" algn="l">
              <a:lnSpc>
                <a:spcPct val="120000"/>
              </a:lnSpc>
              <a:spcBef>
                <a:spcPts val="500"/>
              </a:spcBef>
              <a:spcAft>
                <a:spcPts val="0"/>
              </a:spcAft>
              <a:buSzPts val="3200"/>
              <a:buNone/>
              <a:defRPr sz="2000">
                <a:solidFill>
                  <a:srgbClr val="888888"/>
                </a:solidFill>
              </a:defRPr>
            </a:lvl2pPr>
            <a:lvl3pPr marL="1371600" lvl="2" indent="-228600" algn="l">
              <a:lnSpc>
                <a:spcPct val="120000"/>
              </a:lnSpc>
              <a:spcBef>
                <a:spcPts val="500"/>
              </a:spcBef>
              <a:spcAft>
                <a:spcPts val="0"/>
              </a:spcAft>
              <a:buSzPts val="2880"/>
              <a:buNone/>
              <a:defRPr sz="1800">
                <a:solidFill>
                  <a:srgbClr val="888888"/>
                </a:solidFill>
              </a:defRPr>
            </a:lvl3pPr>
            <a:lvl4pPr marL="1828800" lvl="3" indent="-228600" algn="l">
              <a:lnSpc>
                <a:spcPct val="120000"/>
              </a:lnSpc>
              <a:spcBef>
                <a:spcPts val="500"/>
              </a:spcBef>
              <a:spcAft>
                <a:spcPts val="0"/>
              </a:spcAft>
              <a:buSzPts val="2560"/>
              <a:buNone/>
              <a:defRPr sz="1600">
                <a:solidFill>
                  <a:srgbClr val="888888"/>
                </a:solidFill>
              </a:defRPr>
            </a:lvl4pPr>
            <a:lvl5pPr marL="2286000" lvl="4" indent="-228600" algn="l">
              <a:lnSpc>
                <a:spcPct val="120000"/>
              </a:lnSpc>
              <a:spcBef>
                <a:spcPts val="500"/>
              </a:spcBef>
              <a:spcAft>
                <a:spcPts val="0"/>
              </a:spcAft>
              <a:buSzPts val="2560"/>
              <a:buNone/>
              <a:defRPr sz="1600">
                <a:solidFill>
                  <a:srgbClr val="888888"/>
                </a:solidFill>
              </a:defRPr>
            </a:lvl5pPr>
            <a:lvl6pPr marL="2743200" lvl="5" indent="-228600" algn="l">
              <a:lnSpc>
                <a:spcPct val="120000"/>
              </a:lnSpc>
              <a:spcBef>
                <a:spcPts val="500"/>
              </a:spcBef>
              <a:spcAft>
                <a:spcPts val="0"/>
              </a:spcAft>
              <a:buSzPts val="2560"/>
              <a:buNone/>
              <a:defRPr sz="1600">
                <a:solidFill>
                  <a:srgbClr val="888888"/>
                </a:solidFill>
              </a:defRPr>
            </a:lvl6pPr>
            <a:lvl7pPr marL="3200400" lvl="6" indent="-228600" algn="l">
              <a:lnSpc>
                <a:spcPct val="120000"/>
              </a:lnSpc>
              <a:spcBef>
                <a:spcPts val="500"/>
              </a:spcBef>
              <a:spcAft>
                <a:spcPts val="0"/>
              </a:spcAft>
              <a:buSzPts val="2560"/>
              <a:buNone/>
              <a:defRPr sz="1600">
                <a:solidFill>
                  <a:srgbClr val="888888"/>
                </a:solidFill>
              </a:defRPr>
            </a:lvl7pPr>
            <a:lvl8pPr marL="3657600" lvl="7" indent="-228600" algn="l">
              <a:lnSpc>
                <a:spcPct val="120000"/>
              </a:lnSpc>
              <a:spcBef>
                <a:spcPts val="500"/>
              </a:spcBef>
              <a:spcAft>
                <a:spcPts val="0"/>
              </a:spcAft>
              <a:buSzPts val="2560"/>
              <a:buNone/>
              <a:defRPr sz="1600">
                <a:solidFill>
                  <a:srgbClr val="888888"/>
                </a:solidFill>
              </a:defRPr>
            </a:lvl8pPr>
            <a:lvl9pPr marL="4114800" lvl="8" indent="-228600" algn="l">
              <a:lnSpc>
                <a:spcPct val="120000"/>
              </a:lnSpc>
              <a:spcBef>
                <a:spcPts val="500"/>
              </a:spcBef>
              <a:spcAft>
                <a:spcPts val="0"/>
              </a:spcAft>
              <a:buSzPts val="2560"/>
              <a:buNone/>
              <a:defRPr sz="1600">
                <a:solidFill>
                  <a:srgbClr val="888888"/>
                </a:solidFill>
              </a:defRPr>
            </a:lvl9pPr>
          </a:lstStyle>
          <a:p>
            <a:endParaRPr/>
          </a:p>
        </p:txBody>
      </p:sp>
      <p:sp>
        <p:nvSpPr>
          <p:cNvPr id="43" name="Google Shape;43;p20"/>
          <p:cNvSpPr txBox="1">
            <a:spLocks noGrp="1"/>
          </p:cNvSpPr>
          <p:nvPr>
            <p:ph type="dt" idx="10"/>
          </p:nvPr>
        </p:nvSpPr>
        <p:spPr>
          <a:xfrm>
            <a:off x="7298083" y="5757334"/>
            <a:ext cx="3784600" cy="49847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20"/>
          <p:cNvSpPr txBox="1">
            <a:spLocks noGrp="1"/>
          </p:cNvSpPr>
          <p:nvPr>
            <p:ph type="ftr" idx="11"/>
          </p:nvPr>
        </p:nvSpPr>
        <p:spPr>
          <a:xfrm>
            <a:off x="685801" y="5757334"/>
            <a:ext cx="5499719" cy="49847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20"/>
          <p:cNvSpPr txBox="1">
            <a:spLocks noGrp="1"/>
          </p:cNvSpPr>
          <p:nvPr>
            <p:ph type="sldNum" idx="12"/>
          </p:nvPr>
        </p:nvSpPr>
        <p:spPr>
          <a:xfrm>
            <a:off x="6287121" y="5757334"/>
            <a:ext cx="907186" cy="49847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3200"/>
              <a:buFont typeface="Arial"/>
              <a:buNone/>
              <a:defRPr sz="3200" b="0" i="0" u="none" strike="noStrike" cap="none">
                <a:solidFill>
                  <a:srgbClr val="304E3E"/>
                </a:solidFill>
                <a:latin typeface="Impact"/>
                <a:ea typeface="Impact"/>
                <a:cs typeface="Impact"/>
                <a:sym typeface="Impact"/>
              </a:defRPr>
            </a:lvl1pPr>
            <a:lvl2pPr marL="0" marR="0" lvl="1" indent="0" algn="ctr">
              <a:lnSpc>
                <a:spcPct val="100000"/>
              </a:lnSpc>
              <a:spcBef>
                <a:spcPts val="0"/>
              </a:spcBef>
              <a:spcAft>
                <a:spcPts val="0"/>
              </a:spcAft>
              <a:buClr>
                <a:srgbClr val="000000"/>
              </a:buClr>
              <a:buSzPts val="3200"/>
              <a:buFont typeface="Arial"/>
              <a:buNone/>
              <a:defRPr sz="3200" b="0" i="0" u="none" strike="noStrike" cap="none">
                <a:solidFill>
                  <a:srgbClr val="304E3E"/>
                </a:solidFill>
                <a:latin typeface="Impact"/>
                <a:ea typeface="Impact"/>
                <a:cs typeface="Impact"/>
                <a:sym typeface="Impact"/>
              </a:defRPr>
            </a:lvl2pPr>
            <a:lvl3pPr marL="0" marR="0" lvl="2" indent="0" algn="ctr">
              <a:lnSpc>
                <a:spcPct val="100000"/>
              </a:lnSpc>
              <a:spcBef>
                <a:spcPts val="0"/>
              </a:spcBef>
              <a:spcAft>
                <a:spcPts val="0"/>
              </a:spcAft>
              <a:buClr>
                <a:srgbClr val="000000"/>
              </a:buClr>
              <a:buSzPts val="3200"/>
              <a:buFont typeface="Arial"/>
              <a:buNone/>
              <a:defRPr sz="3200" b="0" i="0" u="none" strike="noStrike" cap="none">
                <a:solidFill>
                  <a:srgbClr val="304E3E"/>
                </a:solidFill>
                <a:latin typeface="Impact"/>
                <a:ea typeface="Impact"/>
                <a:cs typeface="Impact"/>
                <a:sym typeface="Impact"/>
              </a:defRPr>
            </a:lvl3pPr>
            <a:lvl4pPr marL="0" marR="0" lvl="3" indent="0" algn="ctr">
              <a:lnSpc>
                <a:spcPct val="100000"/>
              </a:lnSpc>
              <a:spcBef>
                <a:spcPts val="0"/>
              </a:spcBef>
              <a:spcAft>
                <a:spcPts val="0"/>
              </a:spcAft>
              <a:buClr>
                <a:srgbClr val="000000"/>
              </a:buClr>
              <a:buSzPts val="3200"/>
              <a:buFont typeface="Arial"/>
              <a:buNone/>
              <a:defRPr sz="3200" b="0" i="0" u="none" strike="noStrike" cap="none">
                <a:solidFill>
                  <a:srgbClr val="304E3E"/>
                </a:solidFill>
                <a:latin typeface="Impact"/>
                <a:ea typeface="Impact"/>
                <a:cs typeface="Impact"/>
                <a:sym typeface="Impact"/>
              </a:defRPr>
            </a:lvl4pPr>
            <a:lvl5pPr marL="0" marR="0" lvl="4" indent="0" algn="ctr">
              <a:lnSpc>
                <a:spcPct val="100000"/>
              </a:lnSpc>
              <a:spcBef>
                <a:spcPts val="0"/>
              </a:spcBef>
              <a:spcAft>
                <a:spcPts val="0"/>
              </a:spcAft>
              <a:buClr>
                <a:srgbClr val="000000"/>
              </a:buClr>
              <a:buSzPts val="3200"/>
              <a:buFont typeface="Arial"/>
              <a:buNone/>
              <a:defRPr sz="3200" b="0" i="0" u="none" strike="noStrike" cap="none">
                <a:solidFill>
                  <a:srgbClr val="304E3E"/>
                </a:solidFill>
                <a:latin typeface="Impact"/>
                <a:ea typeface="Impact"/>
                <a:cs typeface="Impact"/>
                <a:sym typeface="Impact"/>
              </a:defRPr>
            </a:lvl5pPr>
            <a:lvl6pPr marL="0" marR="0" lvl="5" indent="0" algn="ctr">
              <a:lnSpc>
                <a:spcPct val="100000"/>
              </a:lnSpc>
              <a:spcBef>
                <a:spcPts val="0"/>
              </a:spcBef>
              <a:spcAft>
                <a:spcPts val="0"/>
              </a:spcAft>
              <a:buClr>
                <a:srgbClr val="000000"/>
              </a:buClr>
              <a:buSzPts val="3200"/>
              <a:buFont typeface="Arial"/>
              <a:buNone/>
              <a:defRPr sz="3200" b="0" i="0" u="none" strike="noStrike" cap="none">
                <a:solidFill>
                  <a:srgbClr val="304E3E"/>
                </a:solidFill>
                <a:latin typeface="Impact"/>
                <a:ea typeface="Impact"/>
                <a:cs typeface="Impact"/>
                <a:sym typeface="Impact"/>
              </a:defRPr>
            </a:lvl6pPr>
            <a:lvl7pPr marL="0" marR="0" lvl="6" indent="0" algn="ctr">
              <a:lnSpc>
                <a:spcPct val="100000"/>
              </a:lnSpc>
              <a:spcBef>
                <a:spcPts val="0"/>
              </a:spcBef>
              <a:spcAft>
                <a:spcPts val="0"/>
              </a:spcAft>
              <a:buClr>
                <a:srgbClr val="000000"/>
              </a:buClr>
              <a:buSzPts val="3200"/>
              <a:buFont typeface="Arial"/>
              <a:buNone/>
              <a:defRPr sz="3200" b="0" i="0" u="none" strike="noStrike" cap="none">
                <a:solidFill>
                  <a:srgbClr val="304E3E"/>
                </a:solidFill>
                <a:latin typeface="Impact"/>
                <a:ea typeface="Impact"/>
                <a:cs typeface="Impact"/>
                <a:sym typeface="Impact"/>
              </a:defRPr>
            </a:lvl7pPr>
            <a:lvl8pPr marL="0" marR="0" lvl="7" indent="0" algn="ctr">
              <a:lnSpc>
                <a:spcPct val="100000"/>
              </a:lnSpc>
              <a:spcBef>
                <a:spcPts val="0"/>
              </a:spcBef>
              <a:spcAft>
                <a:spcPts val="0"/>
              </a:spcAft>
              <a:buClr>
                <a:srgbClr val="000000"/>
              </a:buClr>
              <a:buSzPts val="3200"/>
              <a:buFont typeface="Arial"/>
              <a:buNone/>
              <a:defRPr sz="3200" b="0" i="0" u="none" strike="noStrike" cap="none">
                <a:solidFill>
                  <a:srgbClr val="304E3E"/>
                </a:solidFill>
                <a:latin typeface="Impact"/>
                <a:ea typeface="Impact"/>
                <a:cs typeface="Impact"/>
                <a:sym typeface="Impact"/>
              </a:defRPr>
            </a:lvl8pPr>
            <a:lvl9pPr marL="0" marR="0" lvl="8" indent="0" algn="ctr">
              <a:lnSpc>
                <a:spcPct val="100000"/>
              </a:lnSpc>
              <a:spcBef>
                <a:spcPts val="0"/>
              </a:spcBef>
              <a:spcAft>
                <a:spcPts val="0"/>
              </a:spcAft>
              <a:buClr>
                <a:srgbClr val="000000"/>
              </a:buClr>
              <a:buSzPts val="3200"/>
              <a:buFont typeface="Arial"/>
              <a:buNone/>
              <a:defRPr sz="3200" b="0" i="0" u="none" strike="noStrike" cap="none">
                <a:solidFill>
                  <a:srgbClr val="304E3E"/>
                </a:solidFill>
                <a:latin typeface="Impact"/>
                <a:ea typeface="Impact"/>
                <a:cs typeface="Impact"/>
                <a:sym typeface="Impact"/>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6"/>
        <p:cNvGrpSpPr/>
        <p:nvPr/>
      </p:nvGrpSpPr>
      <p:grpSpPr>
        <a:xfrm>
          <a:off x="0" y="0"/>
          <a:ext cx="0" cy="0"/>
          <a:chOff x="0" y="0"/>
          <a:chExt cx="0" cy="0"/>
        </a:xfrm>
      </p:grpSpPr>
      <p:sp>
        <p:nvSpPr>
          <p:cNvPr id="47" name="Google Shape;47;p21"/>
          <p:cNvSpPr txBox="1">
            <a:spLocks noGrp="1"/>
          </p:cNvSpPr>
          <p:nvPr>
            <p:ph type="title"/>
          </p:nvPr>
        </p:nvSpPr>
        <p:spPr>
          <a:xfrm>
            <a:off x="685801" y="685800"/>
            <a:ext cx="10396882" cy="115814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21"/>
          <p:cNvSpPr txBox="1">
            <a:spLocks noGrp="1"/>
          </p:cNvSpPr>
          <p:nvPr>
            <p:ph type="body" idx="1"/>
          </p:nvPr>
        </p:nvSpPr>
        <p:spPr>
          <a:xfrm>
            <a:off x="685800" y="2063396"/>
            <a:ext cx="5088714" cy="3311189"/>
          </a:xfrm>
          <a:prstGeom prst="rect">
            <a:avLst/>
          </a:prstGeom>
          <a:noFill/>
          <a:ln>
            <a:noFill/>
          </a:ln>
        </p:spPr>
        <p:txBody>
          <a:bodyPr spcFirstLastPara="1" wrap="square" lIns="91425" tIns="45700" rIns="91425" bIns="45700" anchor="t" anchorCtr="0">
            <a:normAutofit/>
          </a:bodyPr>
          <a:lstStyle>
            <a:lvl1pPr marL="457200" lvl="0" indent="-411480" algn="l">
              <a:lnSpc>
                <a:spcPct val="120000"/>
              </a:lnSpc>
              <a:spcBef>
                <a:spcPts val="1000"/>
              </a:spcBef>
              <a:spcAft>
                <a:spcPts val="0"/>
              </a:spcAft>
              <a:buSzPts val="2880"/>
              <a:buChar char="•"/>
              <a:defRPr/>
            </a:lvl1pPr>
            <a:lvl2pPr marL="914400" lvl="1" indent="-411480" algn="l">
              <a:lnSpc>
                <a:spcPct val="120000"/>
              </a:lnSpc>
              <a:spcBef>
                <a:spcPts val="500"/>
              </a:spcBef>
              <a:spcAft>
                <a:spcPts val="0"/>
              </a:spcAft>
              <a:buSzPts val="2880"/>
              <a:buChar char="•"/>
              <a:defRPr/>
            </a:lvl2pPr>
            <a:lvl3pPr marL="1371600" lvl="2" indent="-411480" algn="l">
              <a:lnSpc>
                <a:spcPct val="120000"/>
              </a:lnSpc>
              <a:spcBef>
                <a:spcPts val="500"/>
              </a:spcBef>
              <a:spcAft>
                <a:spcPts val="0"/>
              </a:spcAft>
              <a:buSzPts val="2880"/>
              <a:buChar char="•"/>
              <a:defRPr/>
            </a:lvl3pPr>
            <a:lvl4pPr marL="1828800" lvl="3" indent="-411480" algn="l">
              <a:lnSpc>
                <a:spcPct val="120000"/>
              </a:lnSpc>
              <a:spcBef>
                <a:spcPts val="500"/>
              </a:spcBef>
              <a:spcAft>
                <a:spcPts val="0"/>
              </a:spcAft>
              <a:buSzPts val="2880"/>
              <a:buChar char="•"/>
              <a:defRPr/>
            </a:lvl4pPr>
            <a:lvl5pPr marL="2286000" lvl="4" indent="-411479" algn="l">
              <a:lnSpc>
                <a:spcPct val="120000"/>
              </a:lnSpc>
              <a:spcBef>
                <a:spcPts val="500"/>
              </a:spcBef>
              <a:spcAft>
                <a:spcPts val="0"/>
              </a:spcAft>
              <a:buSzPts val="2880"/>
              <a:buChar char="•"/>
              <a:defRPr/>
            </a:lvl5pPr>
            <a:lvl6pPr marL="2743200" lvl="5" indent="-411479" algn="l">
              <a:lnSpc>
                <a:spcPct val="120000"/>
              </a:lnSpc>
              <a:spcBef>
                <a:spcPts val="500"/>
              </a:spcBef>
              <a:spcAft>
                <a:spcPts val="0"/>
              </a:spcAft>
              <a:buSzPts val="2880"/>
              <a:buChar char="•"/>
              <a:defRPr/>
            </a:lvl6pPr>
            <a:lvl7pPr marL="3200400" lvl="6" indent="-411479" algn="l">
              <a:lnSpc>
                <a:spcPct val="120000"/>
              </a:lnSpc>
              <a:spcBef>
                <a:spcPts val="500"/>
              </a:spcBef>
              <a:spcAft>
                <a:spcPts val="0"/>
              </a:spcAft>
              <a:buSzPts val="2880"/>
              <a:buChar char="•"/>
              <a:defRPr/>
            </a:lvl7pPr>
            <a:lvl8pPr marL="3657600" lvl="7" indent="-411479" algn="l">
              <a:lnSpc>
                <a:spcPct val="120000"/>
              </a:lnSpc>
              <a:spcBef>
                <a:spcPts val="500"/>
              </a:spcBef>
              <a:spcAft>
                <a:spcPts val="0"/>
              </a:spcAft>
              <a:buSzPts val="2880"/>
              <a:buChar char="•"/>
              <a:defRPr/>
            </a:lvl8pPr>
            <a:lvl9pPr marL="4114800" lvl="8" indent="-411479" algn="l">
              <a:lnSpc>
                <a:spcPct val="120000"/>
              </a:lnSpc>
              <a:spcBef>
                <a:spcPts val="500"/>
              </a:spcBef>
              <a:spcAft>
                <a:spcPts val="0"/>
              </a:spcAft>
              <a:buSzPts val="2880"/>
              <a:buChar char="•"/>
              <a:defRPr/>
            </a:lvl9pPr>
          </a:lstStyle>
          <a:p>
            <a:endParaRPr/>
          </a:p>
        </p:txBody>
      </p:sp>
      <p:sp>
        <p:nvSpPr>
          <p:cNvPr id="49" name="Google Shape;49;p21"/>
          <p:cNvSpPr txBox="1">
            <a:spLocks noGrp="1"/>
          </p:cNvSpPr>
          <p:nvPr>
            <p:ph type="body" idx="2"/>
          </p:nvPr>
        </p:nvSpPr>
        <p:spPr>
          <a:xfrm>
            <a:off x="5993971" y="2063396"/>
            <a:ext cx="5086538" cy="3311189"/>
          </a:xfrm>
          <a:prstGeom prst="rect">
            <a:avLst/>
          </a:prstGeom>
          <a:noFill/>
          <a:ln>
            <a:noFill/>
          </a:ln>
        </p:spPr>
        <p:txBody>
          <a:bodyPr spcFirstLastPara="1" wrap="square" lIns="91425" tIns="45700" rIns="91425" bIns="45700" anchor="t" anchorCtr="0">
            <a:normAutofit/>
          </a:bodyPr>
          <a:lstStyle>
            <a:lvl1pPr marL="457200" lvl="0" indent="-411480" algn="l">
              <a:lnSpc>
                <a:spcPct val="120000"/>
              </a:lnSpc>
              <a:spcBef>
                <a:spcPts val="1000"/>
              </a:spcBef>
              <a:spcAft>
                <a:spcPts val="0"/>
              </a:spcAft>
              <a:buSzPts val="2880"/>
              <a:buChar char="•"/>
              <a:defRPr/>
            </a:lvl1pPr>
            <a:lvl2pPr marL="914400" lvl="1" indent="-411480" algn="l">
              <a:lnSpc>
                <a:spcPct val="120000"/>
              </a:lnSpc>
              <a:spcBef>
                <a:spcPts val="500"/>
              </a:spcBef>
              <a:spcAft>
                <a:spcPts val="0"/>
              </a:spcAft>
              <a:buSzPts val="2880"/>
              <a:buChar char="•"/>
              <a:defRPr/>
            </a:lvl2pPr>
            <a:lvl3pPr marL="1371600" lvl="2" indent="-411480" algn="l">
              <a:lnSpc>
                <a:spcPct val="120000"/>
              </a:lnSpc>
              <a:spcBef>
                <a:spcPts val="500"/>
              </a:spcBef>
              <a:spcAft>
                <a:spcPts val="0"/>
              </a:spcAft>
              <a:buSzPts val="2880"/>
              <a:buChar char="•"/>
              <a:defRPr/>
            </a:lvl3pPr>
            <a:lvl4pPr marL="1828800" lvl="3" indent="-411480" algn="l">
              <a:lnSpc>
                <a:spcPct val="120000"/>
              </a:lnSpc>
              <a:spcBef>
                <a:spcPts val="500"/>
              </a:spcBef>
              <a:spcAft>
                <a:spcPts val="0"/>
              </a:spcAft>
              <a:buSzPts val="2880"/>
              <a:buChar char="•"/>
              <a:defRPr/>
            </a:lvl4pPr>
            <a:lvl5pPr marL="2286000" lvl="4" indent="-411479" algn="l">
              <a:lnSpc>
                <a:spcPct val="120000"/>
              </a:lnSpc>
              <a:spcBef>
                <a:spcPts val="500"/>
              </a:spcBef>
              <a:spcAft>
                <a:spcPts val="0"/>
              </a:spcAft>
              <a:buSzPts val="2880"/>
              <a:buChar char="•"/>
              <a:defRPr/>
            </a:lvl5pPr>
            <a:lvl6pPr marL="2743200" lvl="5" indent="-411479" algn="l">
              <a:lnSpc>
                <a:spcPct val="120000"/>
              </a:lnSpc>
              <a:spcBef>
                <a:spcPts val="500"/>
              </a:spcBef>
              <a:spcAft>
                <a:spcPts val="0"/>
              </a:spcAft>
              <a:buSzPts val="2880"/>
              <a:buChar char="•"/>
              <a:defRPr/>
            </a:lvl6pPr>
            <a:lvl7pPr marL="3200400" lvl="6" indent="-411479" algn="l">
              <a:lnSpc>
                <a:spcPct val="120000"/>
              </a:lnSpc>
              <a:spcBef>
                <a:spcPts val="500"/>
              </a:spcBef>
              <a:spcAft>
                <a:spcPts val="0"/>
              </a:spcAft>
              <a:buSzPts val="2880"/>
              <a:buChar char="•"/>
              <a:defRPr/>
            </a:lvl7pPr>
            <a:lvl8pPr marL="3657600" lvl="7" indent="-411479" algn="l">
              <a:lnSpc>
                <a:spcPct val="120000"/>
              </a:lnSpc>
              <a:spcBef>
                <a:spcPts val="500"/>
              </a:spcBef>
              <a:spcAft>
                <a:spcPts val="0"/>
              </a:spcAft>
              <a:buSzPts val="2880"/>
              <a:buChar char="•"/>
              <a:defRPr/>
            </a:lvl8pPr>
            <a:lvl9pPr marL="4114800" lvl="8" indent="-411479" algn="l">
              <a:lnSpc>
                <a:spcPct val="120000"/>
              </a:lnSpc>
              <a:spcBef>
                <a:spcPts val="500"/>
              </a:spcBef>
              <a:spcAft>
                <a:spcPts val="0"/>
              </a:spcAft>
              <a:buSzPts val="2880"/>
              <a:buChar char="•"/>
              <a:defRPr/>
            </a:lvl9pPr>
          </a:lstStyle>
          <a:p>
            <a:endParaRPr/>
          </a:p>
        </p:txBody>
      </p:sp>
      <p:sp>
        <p:nvSpPr>
          <p:cNvPr id="50" name="Google Shape;50;p21"/>
          <p:cNvSpPr txBox="1">
            <a:spLocks noGrp="1"/>
          </p:cNvSpPr>
          <p:nvPr>
            <p:ph type="dt" idx="10"/>
          </p:nvPr>
        </p:nvSpPr>
        <p:spPr>
          <a:xfrm>
            <a:off x="7298083" y="5757334"/>
            <a:ext cx="3784600" cy="49847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21"/>
          <p:cNvSpPr txBox="1">
            <a:spLocks noGrp="1"/>
          </p:cNvSpPr>
          <p:nvPr>
            <p:ph type="ftr" idx="11"/>
          </p:nvPr>
        </p:nvSpPr>
        <p:spPr>
          <a:xfrm>
            <a:off x="685801" y="5757334"/>
            <a:ext cx="5499719" cy="49847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21"/>
          <p:cNvSpPr txBox="1">
            <a:spLocks noGrp="1"/>
          </p:cNvSpPr>
          <p:nvPr>
            <p:ph type="sldNum" idx="12"/>
          </p:nvPr>
        </p:nvSpPr>
        <p:spPr>
          <a:xfrm>
            <a:off x="6287121" y="5757334"/>
            <a:ext cx="907186" cy="49847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3200"/>
              <a:buFont typeface="Arial"/>
              <a:buNone/>
              <a:defRPr sz="3200" b="0" i="0" u="none" strike="noStrike" cap="none">
                <a:solidFill>
                  <a:srgbClr val="304E3E"/>
                </a:solidFill>
                <a:latin typeface="Impact"/>
                <a:ea typeface="Impact"/>
                <a:cs typeface="Impact"/>
                <a:sym typeface="Impact"/>
              </a:defRPr>
            </a:lvl1pPr>
            <a:lvl2pPr marL="0" marR="0" lvl="1" indent="0" algn="ctr">
              <a:lnSpc>
                <a:spcPct val="100000"/>
              </a:lnSpc>
              <a:spcBef>
                <a:spcPts val="0"/>
              </a:spcBef>
              <a:spcAft>
                <a:spcPts val="0"/>
              </a:spcAft>
              <a:buClr>
                <a:srgbClr val="000000"/>
              </a:buClr>
              <a:buSzPts val="3200"/>
              <a:buFont typeface="Arial"/>
              <a:buNone/>
              <a:defRPr sz="3200" b="0" i="0" u="none" strike="noStrike" cap="none">
                <a:solidFill>
                  <a:srgbClr val="304E3E"/>
                </a:solidFill>
                <a:latin typeface="Impact"/>
                <a:ea typeface="Impact"/>
                <a:cs typeface="Impact"/>
                <a:sym typeface="Impact"/>
              </a:defRPr>
            </a:lvl2pPr>
            <a:lvl3pPr marL="0" marR="0" lvl="2" indent="0" algn="ctr">
              <a:lnSpc>
                <a:spcPct val="100000"/>
              </a:lnSpc>
              <a:spcBef>
                <a:spcPts val="0"/>
              </a:spcBef>
              <a:spcAft>
                <a:spcPts val="0"/>
              </a:spcAft>
              <a:buClr>
                <a:srgbClr val="000000"/>
              </a:buClr>
              <a:buSzPts val="3200"/>
              <a:buFont typeface="Arial"/>
              <a:buNone/>
              <a:defRPr sz="3200" b="0" i="0" u="none" strike="noStrike" cap="none">
                <a:solidFill>
                  <a:srgbClr val="304E3E"/>
                </a:solidFill>
                <a:latin typeface="Impact"/>
                <a:ea typeface="Impact"/>
                <a:cs typeface="Impact"/>
                <a:sym typeface="Impact"/>
              </a:defRPr>
            </a:lvl3pPr>
            <a:lvl4pPr marL="0" marR="0" lvl="3" indent="0" algn="ctr">
              <a:lnSpc>
                <a:spcPct val="100000"/>
              </a:lnSpc>
              <a:spcBef>
                <a:spcPts val="0"/>
              </a:spcBef>
              <a:spcAft>
                <a:spcPts val="0"/>
              </a:spcAft>
              <a:buClr>
                <a:srgbClr val="000000"/>
              </a:buClr>
              <a:buSzPts val="3200"/>
              <a:buFont typeface="Arial"/>
              <a:buNone/>
              <a:defRPr sz="3200" b="0" i="0" u="none" strike="noStrike" cap="none">
                <a:solidFill>
                  <a:srgbClr val="304E3E"/>
                </a:solidFill>
                <a:latin typeface="Impact"/>
                <a:ea typeface="Impact"/>
                <a:cs typeface="Impact"/>
                <a:sym typeface="Impact"/>
              </a:defRPr>
            </a:lvl4pPr>
            <a:lvl5pPr marL="0" marR="0" lvl="4" indent="0" algn="ctr">
              <a:lnSpc>
                <a:spcPct val="100000"/>
              </a:lnSpc>
              <a:spcBef>
                <a:spcPts val="0"/>
              </a:spcBef>
              <a:spcAft>
                <a:spcPts val="0"/>
              </a:spcAft>
              <a:buClr>
                <a:srgbClr val="000000"/>
              </a:buClr>
              <a:buSzPts val="3200"/>
              <a:buFont typeface="Arial"/>
              <a:buNone/>
              <a:defRPr sz="3200" b="0" i="0" u="none" strike="noStrike" cap="none">
                <a:solidFill>
                  <a:srgbClr val="304E3E"/>
                </a:solidFill>
                <a:latin typeface="Impact"/>
                <a:ea typeface="Impact"/>
                <a:cs typeface="Impact"/>
                <a:sym typeface="Impact"/>
              </a:defRPr>
            </a:lvl5pPr>
            <a:lvl6pPr marL="0" marR="0" lvl="5" indent="0" algn="ctr">
              <a:lnSpc>
                <a:spcPct val="100000"/>
              </a:lnSpc>
              <a:spcBef>
                <a:spcPts val="0"/>
              </a:spcBef>
              <a:spcAft>
                <a:spcPts val="0"/>
              </a:spcAft>
              <a:buClr>
                <a:srgbClr val="000000"/>
              </a:buClr>
              <a:buSzPts val="3200"/>
              <a:buFont typeface="Arial"/>
              <a:buNone/>
              <a:defRPr sz="3200" b="0" i="0" u="none" strike="noStrike" cap="none">
                <a:solidFill>
                  <a:srgbClr val="304E3E"/>
                </a:solidFill>
                <a:latin typeface="Impact"/>
                <a:ea typeface="Impact"/>
                <a:cs typeface="Impact"/>
                <a:sym typeface="Impact"/>
              </a:defRPr>
            </a:lvl6pPr>
            <a:lvl7pPr marL="0" marR="0" lvl="6" indent="0" algn="ctr">
              <a:lnSpc>
                <a:spcPct val="100000"/>
              </a:lnSpc>
              <a:spcBef>
                <a:spcPts val="0"/>
              </a:spcBef>
              <a:spcAft>
                <a:spcPts val="0"/>
              </a:spcAft>
              <a:buClr>
                <a:srgbClr val="000000"/>
              </a:buClr>
              <a:buSzPts val="3200"/>
              <a:buFont typeface="Arial"/>
              <a:buNone/>
              <a:defRPr sz="3200" b="0" i="0" u="none" strike="noStrike" cap="none">
                <a:solidFill>
                  <a:srgbClr val="304E3E"/>
                </a:solidFill>
                <a:latin typeface="Impact"/>
                <a:ea typeface="Impact"/>
                <a:cs typeface="Impact"/>
                <a:sym typeface="Impact"/>
              </a:defRPr>
            </a:lvl7pPr>
            <a:lvl8pPr marL="0" marR="0" lvl="7" indent="0" algn="ctr">
              <a:lnSpc>
                <a:spcPct val="100000"/>
              </a:lnSpc>
              <a:spcBef>
                <a:spcPts val="0"/>
              </a:spcBef>
              <a:spcAft>
                <a:spcPts val="0"/>
              </a:spcAft>
              <a:buClr>
                <a:srgbClr val="000000"/>
              </a:buClr>
              <a:buSzPts val="3200"/>
              <a:buFont typeface="Arial"/>
              <a:buNone/>
              <a:defRPr sz="3200" b="0" i="0" u="none" strike="noStrike" cap="none">
                <a:solidFill>
                  <a:srgbClr val="304E3E"/>
                </a:solidFill>
                <a:latin typeface="Impact"/>
                <a:ea typeface="Impact"/>
                <a:cs typeface="Impact"/>
                <a:sym typeface="Impact"/>
              </a:defRPr>
            </a:lvl8pPr>
            <a:lvl9pPr marL="0" marR="0" lvl="8" indent="0" algn="ctr">
              <a:lnSpc>
                <a:spcPct val="100000"/>
              </a:lnSpc>
              <a:spcBef>
                <a:spcPts val="0"/>
              </a:spcBef>
              <a:spcAft>
                <a:spcPts val="0"/>
              </a:spcAft>
              <a:buClr>
                <a:srgbClr val="000000"/>
              </a:buClr>
              <a:buSzPts val="3200"/>
              <a:buFont typeface="Arial"/>
              <a:buNone/>
              <a:defRPr sz="3200" b="0" i="0" u="none" strike="noStrike" cap="none">
                <a:solidFill>
                  <a:srgbClr val="304E3E"/>
                </a:solidFill>
                <a:latin typeface="Impact"/>
                <a:ea typeface="Impact"/>
                <a:cs typeface="Impact"/>
                <a:sym typeface="Impact"/>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3"/>
        <p:cNvGrpSpPr/>
        <p:nvPr/>
      </p:nvGrpSpPr>
      <p:grpSpPr>
        <a:xfrm>
          <a:off x="0" y="0"/>
          <a:ext cx="0" cy="0"/>
          <a:chOff x="0" y="0"/>
          <a:chExt cx="0" cy="0"/>
        </a:xfrm>
      </p:grpSpPr>
      <p:sp>
        <p:nvSpPr>
          <p:cNvPr id="54" name="Google Shape;54;p22"/>
          <p:cNvSpPr txBox="1">
            <a:spLocks noGrp="1"/>
          </p:cNvSpPr>
          <p:nvPr>
            <p:ph type="title"/>
          </p:nvPr>
        </p:nvSpPr>
        <p:spPr>
          <a:xfrm>
            <a:off x="685801" y="685800"/>
            <a:ext cx="10394707" cy="115814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22"/>
          <p:cNvSpPr txBox="1">
            <a:spLocks noGrp="1"/>
          </p:cNvSpPr>
          <p:nvPr>
            <p:ph type="body" idx="1"/>
          </p:nvPr>
        </p:nvSpPr>
        <p:spPr>
          <a:xfrm>
            <a:off x="918356" y="2063396"/>
            <a:ext cx="4856158" cy="679994"/>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SzPts val="4160"/>
              <a:buNone/>
              <a:defRPr sz="2600" b="0">
                <a:solidFill>
                  <a:schemeClr val="accent1"/>
                </a:solidFill>
              </a:defRPr>
            </a:lvl1pPr>
            <a:lvl2pPr marL="914400" lvl="1" indent="-228600" algn="l">
              <a:lnSpc>
                <a:spcPct val="120000"/>
              </a:lnSpc>
              <a:spcBef>
                <a:spcPts val="500"/>
              </a:spcBef>
              <a:spcAft>
                <a:spcPts val="0"/>
              </a:spcAft>
              <a:buSzPts val="3200"/>
              <a:buNone/>
              <a:defRPr sz="2000" b="1"/>
            </a:lvl2pPr>
            <a:lvl3pPr marL="1371600" lvl="2" indent="-228600" algn="l">
              <a:lnSpc>
                <a:spcPct val="120000"/>
              </a:lnSpc>
              <a:spcBef>
                <a:spcPts val="500"/>
              </a:spcBef>
              <a:spcAft>
                <a:spcPts val="0"/>
              </a:spcAft>
              <a:buSzPts val="2880"/>
              <a:buNone/>
              <a:defRPr sz="1800" b="1"/>
            </a:lvl3pPr>
            <a:lvl4pPr marL="1828800" lvl="3" indent="-228600" algn="l">
              <a:lnSpc>
                <a:spcPct val="120000"/>
              </a:lnSpc>
              <a:spcBef>
                <a:spcPts val="500"/>
              </a:spcBef>
              <a:spcAft>
                <a:spcPts val="0"/>
              </a:spcAft>
              <a:buSzPts val="2560"/>
              <a:buNone/>
              <a:defRPr sz="1600" b="1"/>
            </a:lvl4pPr>
            <a:lvl5pPr marL="2286000" lvl="4" indent="-228600" algn="l">
              <a:lnSpc>
                <a:spcPct val="120000"/>
              </a:lnSpc>
              <a:spcBef>
                <a:spcPts val="500"/>
              </a:spcBef>
              <a:spcAft>
                <a:spcPts val="0"/>
              </a:spcAft>
              <a:buSzPts val="2560"/>
              <a:buNone/>
              <a:defRPr sz="1600" b="1"/>
            </a:lvl5pPr>
            <a:lvl6pPr marL="2743200" lvl="5" indent="-228600" algn="l">
              <a:lnSpc>
                <a:spcPct val="120000"/>
              </a:lnSpc>
              <a:spcBef>
                <a:spcPts val="500"/>
              </a:spcBef>
              <a:spcAft>
                <a:spcPts val="0"/>
              </a:spcAft>
              <a:buSzPts val="2560"/>
              <a:buNone/>
              <a:defRPr sz="1600" b="1"/>
            </a:lvl6pPr>
            <a:lvl7pPr marL="3200400" lvl="6" indent="-228600" algn="l">
              <a:lnSpc>
                <a:spcPct val="120000"/>
              </a:lnSpc>
              <a:spcBef>
                <a:spcPts val="500"/>
              </a:spcBef>
              <a:spcAft>
                <a:spcPts val="0"/>
              </a:spcAft>
              <a:buSzPts val="2560"/>
              <a:buNone/>
              <a:defRPr sz="1600" b="1"/>
            </a:lvl7pPr>
            <a:lvl8pPr marL="3657600" lvl="7" indent="-228600" algn="l">
              <a:lnSpc>
                <a:spcPct val="120000"/>
              </a:lnSpc>
              <a:spcBef>
                <a:spcPts val="500"/>
              </a:spcBef>
              <a:spcAft>
                <a:spcPts val="0"/>
              </a:spcAft>
              <a:buSzPts val="2560"/>
              <a:buNone/>
              <a:defRPr sz="1600" b="1"/>
            </a:lvl8pPr>
            <a:lvl9pPr marL="4114800" lvl="8" indent="-228600" algn="l">
              <a:lnSpc>
                <a:spcPct val="120000"/>
              </a:lnSpc>
              <a:spcBef>
                <a:spcPts val="500"/>
              </a:spcBef>
              <a:spcAft>
                <a:spcPts val="0"/>
              </a:spcAft>
              <a:buSzPts val="2560"/>
              <a:buNone/>
              <a:defRPr sz="1600" b="1"/>
            </a:lvl9pPr>
          </a:lstStyle>
          <a:p>
            <a:endParaRPr/>
          </a:p>
        </p:txBody>
      </p:sp>
      <p:sp>
        <p:nvSpPr>
          <p:cNvPr id="56" name="Google Shape;56;p22"/>
          <p:cNvSpPr txBox="1">
            <a:spLocks noGrp="1"/>
          </p:cNvSpPr>
          <p:nvPr>
            <p:ph type="body" idx="2"/>
          </p:nvPr>
        </p:nvSpPr>
        <p:spPr>
          <a:xfrm>
            <a:off x="685802" y="2861733"/>
            <a:ext cx="5088712" cy="2512852"/>
          </a:xfrm>
          <a:prstGeom prst="rect">
            <a:avLst/>
          </a:prstGeom>
          <a:noFill/>
          <a:ln>
            <a:noFill/>
          </a:ln>
        </p:spPr>
        <p:txBody>
          <a:bodyPr spcFirstLastPara="1" wrap="square" lIns="91425" tIns="45700" rIns="91425" bIns="45700" anchor="t" anchorCtr="0">
            <a:normAutofit/>
          </a:bodyPr>
          <a:lstStyle>
            <a:lvl1pPr marL="457200" lvl="0" indent="-411480" algn="l">
              <a:lnSpc>
                <a:spcPct val="120000"/>
              </a:lnSpc>
              <a:spcBef>
                <a:spcPts val="1000"/>
              </a:spcBef>
              <a:spcAft>
                <a:spcPts val="0"/>
              </a:spcAft>
              <a:buSzPts val="2880"/>
              <a:buChar char="•"/>
              <a:defRPr/>
            </a:lvl1pPr>
            <a:lvl2pPr marL="914400" lvl="1" indent="-411480" algn="l">
              <a:lnSpc>
                <a:spcPct val="120000"/>
              </a:lnSpc>
              <a:spcBef>
                <a:spcPts val="500"/>
              </a:spcBef>
              <a:spcAft>
                <a:spcPts val="0"/>
              </a:spcAft>
              <a:buSzPts val="2880"/>
              <a:buChar char="•"/>
              <a:defRPr/>
            </a:lvl2pPr>
            <a:lvl3pPr marL="1371600" lvl="2" indent="-411480" algn="l">
              <a:lnSpc>
                <a:spcPct val="120000"/>
              </a:lnSpc>
              <a:spcBef>
                <a:spcPts val="500"/>
              </a:spcBef>
              <a:spcAft>
                <a:spcPts val="0"/>
              </a:spcAft>
              <a:buSzPts val="2880"/>
              <a:buChar char="•"/>
              <a:defRPr/>
            </a:lvl3pPr>
            <a:lvl4pPr marL="1828800" lvl="3" indent="-411480" algn="l">
              <a:lnSpc>
                <a:spcPct val="120000"/>
              </a:lnSpc>
              <a:spcBef>
                <a:spcPts val="500"/>
              </a:spcBef>
              <a:spcAft>
                <a:spcPts val="0"/>
              </a:spcAft>
              <a:buSzPts val="2880"/>
              <a:buChar char="•"/>
              <a:defRPr/>
            </a:lvl4pPr>
            <a:lvl5pPr marL="2286000" lvl="4" indent="-411479" algn="l">
              <a:lnSpc>
                <a:spcPct val="120000"/>
              </a:lnSpc>
              <a:spcBef>
                <a:spcPts val="500"/>
              </a:spcBef>
              <a:spcAft>
                <a:spcPts val="0"/>
              </a:spcAft>
              <a:buSzPts val="2880"/>
              <a:buChar char="•"/>
              <a:defRPr/>
            </a:lvl5pPr>
            <a:lvl6pPr marL="2743200" lvl="5" indent="-411479" algn="l">
              <a:lnSpc>
                <a:spcPct val="120000"/>
              </a:lnSpc>
              <a:spcBef>
                <a:spcPts val="500"/>
              </a:spcBef>
              <a:spcAft>
                <a:spcPts val="0"/>
              </a:spcAft>
              <a:buSzPts val="2880"/>
              <a:buChar char="•"/>
              <a:defRPr/>
            </a:lvl6pPr>
            <a:lvl7pPr marL="3200400" lvl="6" indent="-411479" algn="l">
              <a:lnSpc>
                <a:spcPct val="120000"/>
              </a:lnSpc>
              <a:spcBef>
                <a:spcPts val="500"/>
              </a:spcBef>
              <a:spcAft>
                <a:spcPts val="0"/>
              </a:spcAft>
              <a:buSzPts val="2880"/>
              <a:buChar char="•"/>
              <a:defRPr/>
            </a:lvl7pPr>
            <a:lvl8pPr marL="3657600" lvl="7" indent="-411479" algn="l">
              <a:lnSpc>
                <a:spcPct val="120000"/>
              </a:lnSpc>
              <a:spcBef>
                <a:spcPts val="500"/>
              </a:spcBef>
              <a:spcAft>
                <a:spcPts val="0"/>
              </a:spcAft>
              <a:buSzPts val="2880"/>
              <a:buChar char="•"/>
              <a:defRPr/>
            </a:lvl8pPr>
            <a:lvl9pPr marL="4114800" lvl="8" indent="-411479" algn="l">
              <a:lnSpc>
                <a:spcPct val="120000"/>
              </a:lnSpc>
              <a:spcBef>
                <a:spcPts val="500"/>
              </a:spcBef>
              <a:spcAft>
                <a:spcPts val="0"/>
              </a:spcAft>
              <a:buSzPts val="2880"/>
              <a:buChar char="•"/>
              <a:defRPr/>
            </a:lvl9pPr>
          </a:lstStyle>
          <a:p>
            <a:endParaRPr/>
          </a:p>
        </p:txBody>
      </p:sp>
      <p:sp>
        <p:nvSpPr>
          <p:cNvPr id="57" name="Google Shape;57;p22"/>
          <p:cNvSpPr txBox="1">
            <a:spLocks noGrp="1"/>
          </p:cNvSpPr>
          <p:nvPr>
            <p:ph type="body" idx="3"/>
          </p:nvPr>
        </p:nvSpPr>
        <p:spPr>
          <a:xfrm>
            <a:off x="6218191" y="2063396"/>
            <a:ext cx="4864491" cy="679994"/>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SzPts val="4160"/>
              <a:buNone/>
              <a:defRPr sz="2600" b="0">
                <a:solidFill>
                  <a:schemeClr val="accent1"/>
                </a:solidFill>
              </a:defRPr>
            </a:lvl1pPr>
            <a:lvl2pPr marL="914400" lvl="1" indent="-228600" algn="l">
              <a:lnSpc>
                <a:spcPct val="120000"/>
              </a:lnSpc>
              <a:spcBef>
                <a:spcPts val="500"/>
              </a:spcBef>
              <a:spcAft>
                <a:spcPts val="0"/>
              </a:spcAft>
              <a:buSzPts val="3200"/>
              <a:buNone/>
              <a:defRPr sz="2000" b="1"/>
            </a:lvl2pPr>
            <a:lvl3pPr marL="1371600" lvl="2" indent="-228600" algn="l">
              <a:lnSpc>
                <a:spcPct val="120000"/>
              </a:lnSpc>
              <a:spcBef>
                <a:spcPts val="500"/>
              </a:spcBef>
              <a:spcAft>
                <a:spcPts val="0"/>
              </a:spcAft>
              <a:buSzPts val="2880"/>
              <a:buNone/>
              <a:defRPr sz="1800" b="1"/>
            </a:lvl3pPr>
            <a:lvl4pPr marL="1828800" lvl="3" indent="-228600" algn="l">
              <a:lnSpc>
                <a:spcPct val="120000"/>
              </a:lnSpc>
              <a:spcBef>
                <a:spcPts val="500"/>
              </a:spcBef>
              <a:spcAft>
                <a:spcPts val="0"/>
              </a:spcAft>
              <a:buSzPts val="2560"/>
              <a:buNone/>
              <a:defRPr sz="1600" b="1"/>
            </a:lvl4pPr>
            <a:lvl5pPr marL="2286000" lvl="4" indent="-228600" algn="l">
              <a:lnSpc>
                <a:spcPct val="120000"/>
              </a:lnSpc>
              <a:spcBef>
                <a:spcPts val="500"/>
              </a:spcBef>
              <a:spcAft>
                <a:spcPts val="0"/>
              </a:spcAft>
              <a:buSzPts val="2560"/>
              <a:buNone/>
              <a:defRPr sz="1600" b="1"/>
            </a:lvl5pPr>
            <a:lvl6pPr marL="2743200" lvl="5" indent="-228600" algn="l">
              <a:lnSpc>
                <a:spcPct val="120000"/>
              </a:lnSpc>
              <a:spcBef>
                <a:spcPts val="500"/>
              </a:spcBef>
              <a:spcAft>
                <a:spcPts val="0"/>
              </a:spcAft>
              <a:buSzPts val="2560"/>
              <a:buNone/>
              <a:defRPr sz="1600" b="1"/>
            </a:lvl6pPr>
            <a:lvl7pPr marL="3200400" lvl="6" indent="-228600" algn="l">
              <a:lnSpc>
                <a:spcPct val="120000"/>
              </a:lnSpc>
              <a:spcBef>
                <a:spcPts val="500"/>
              </a:spcBef>
              <a:spcAft>
                <a:spcPts val="0"/>
              </a:spcAft>
              <a:buSzPts val="2560"/>
              <a:buNone/>
              <a:defRPr sz="1600" b="1"/>
            </a:lvl7pPr>
            <a:lvl8pPr marL="3657600" lvl="7" indent="-228600" algn="l">
              <a:lnSpc>
                <a:spcPct val="120000"/>
              </a:lnSpc>
              <a:spcBef>
                <a:spcPts val="500"/>
              </a:spcBef>
              <a:spcAft>
                <a:spcPts val="0"/>
              </a:spcAft>
              <a:buSzPts val="2560"/>
              <a:buNone/>
              <a:defRPr sz="1600" b="1"/>
            </a:lvl8pPr>
            <a:lvl9pPr marL="4114800" lvl="8" indent="-228600" algn="l">
              <a:lnSpc>
                <a:spcPct val="120000"/>
              </a:lnSpc>
              <a:spcBef>
                <a:spcPts val="500"/>
              </a:spcBef>
              <a:spcAft>
                <a:spcPts val="0"/>
              </a:spcAft>
              <a:buSzPts val="2560"/>
              <a:buNone/>
              <a:defRPr sz="1600" b="1"/>
            </a:lvl9pPr>
          </a:lstStyle>
          <a:p>
            <a:endParaRPr/>
          </a:p>
        </p:txBody>
      </p:sp>
      <p:sp>
        <p:nvSpPr>
          <p:cNvPr id="58" name="Google Shape;58;p22"/>
          <p:cNvSpPr txBox="1">
            <a:spLocks noGrp="1"/>
          </p:cNvSpPr>
          <p:nvPr>
            <p:ph type="body" idx="4"/>
          </p:nvPr>
        </p:nvSpPr>
        <p:spPr>
          <a:xfrm>
            <a:off x="5993969" y="2861733"/>
            <a:ext cx="5088713" cy="2512852"/>
          </a:xfrm>
          <a:prstGeom prst="rect">
            <a:avLst/>
          </a:prstGeom>
          <a:noFill/>
          <a:ln>
            <a:noFill/>
          </a:ln>
        </p:spPr>
        <p:txBody>
          <a:bodyPr spcFirstLastPara="1" wrap="square" lIns="91425" tIns="45700" rIns="91425" bIns="45700" anchor="t" anchorCtr="0">
            <a:normAutofit/>
          </a:bodyPr>
          <a:lstStyle>
            <a:lvl1pPr marL="457200" lvl="0" indent="-411480" algn="l">
              <a:lnSpc>
                <a:spcPct val="120000"/>
              </a:lnSpc>
              <a:spcBef>
                <a:spcPts val="1000"/>
              </a:spcBef>
              <a:spcAft>
                <a:spcPts val="0"/>
              </a:spcAft>
              <a:buSzPts val="2880"/>
              <a:buChar char="•"/>
              <a:defRPr/>
            </a:lvl1pPr>
            <a:lvl2pPr marL="914400" lvl="1" indent="-411480" algn="l">
              <a:lnSpc>
                <a:spcPct val="120000"/>
              </a:lnSpc>
              <a:spcBef>
                <a:spcPts val="500"/>
              </a:spcBef>
              <a:spcAft>
                <a:spcPts val="0"/>
              </a:spcAft>
              <a:buSzPts val="2880"/>
              <a:buChar char="•"/>
              <a:defRPr/>
            </a:lvl2pPr>
            <a:lvl3pPr marL="1371600" lvl="2" indent="-411480" algn="l">
              <a:lnSpc>
                <a:spcPct val="120000"/>
              </a:lnSpc>
              <a:spcBef>
                <a:spcPts val="500"/>
              </a:spcBef>
              <a:spcAft>
                <a:spcPts val="0"/>
              </a:spcAft>
              <a:buSzPts val="2880"/>
              <a:buChar char="•"/>
              <a:defRPr/>
            </a:lvl3pPr>
            <a:lvl4pPr marL="1828800" lvl="3" indent="-411480" algn="l">
              <a:lnSpc>
                <a:spcPct val="120000"/>
              </a:lnSpc>
              <a:spcBef>
                <a:spcPts val="500"/>
              </a:spcBef>
              <a:spcAft>
                <a:spcPts val="0"/>
              </a:spcAft>
              <a:buSzPts val="2880"/>
              <a:buChar char="•"/>
              <a:defRPr/>
            </a:lvl4pPr>
            <a:lvl5pPr marL="2286000" lvl="4" indent="-411479" algn="l">
              <a:lnSpc>
                <a:spcPct val="120000"/>
              </a:lnSpc>
              <a:spcBef>
                <a:spcPts val="500"/>
              </a:spcBef>
              <a:spcAft>
                <a:spcPts val="0"/>
              </a:spcAft>
              <a:buSzPts val="2880"/>
              <a:buChar char="•"/>
              <a:defRPr/>
            </a:lvl5pPr>
            <a:lvl6pPr marL="2743200" lvl="5" indent="-411479" algn="l">
              <a:lnSpc>
                <a:spcPct val="120000"/>
              </a:lnSpc>
              <a:spcBef>
                <a:spcPts val="500"/>
              </a:spcBef>
              <a:spcAft>
                <a:spcPts val="0"/>
              </a:spcAft>
              <a:buSzPts val="2880"/>
              <a:buChar char="•"/>
              <a:defRPr/>
            </a:lvl6pPr>
            <a:lvl7pPr marL="3200400" lvl="6" indent="-411479" algn="l">
              <a:lnSpc>
                <a:spcPct val="120000"/>
              </a:lnSpc>
              <a:spcBef>
                <a:spcPts val="500"/>
              </a:spcBef>
              <a:spcAft>
                <a:spcPts val="0"/>
              </a:spcAft>
              <a:buSzPts val="2880"/>
              <a:buChar char="•"/>
              <a:defRPr/>
            </a:lvl7pPr>
            <a:lvl8pPr marL="3657600" lvl="7" indent="-411479" algn="l">
              <a:lnSpc>
                <a:spcPct val="120000"/>
              </a:lnSpc>
              <a:spcBef>
                <a:spcPts val="500"/>
              </a:spcBef>
              <a:spcAft>
                <a:spcPts val="0"/>
              </a:spcAft>
              <a:buSzPts val="2880"/>
              <a:buChar char="•"/>
              <a:defRPr/>
            </a:lvl8pPr>
            <a:lvl9pPr marL="4114800" lvl="8" indent="-411479" algn="l">
              <a:lnSpc>
                <a:spcPct val="120000"/>
              </a:lnSpc>
              <a:spcBef>
                <a:spcPts val="500"/>
              </a:spcBef>
              <a:spcAft>
                <a:spcPts val="0"/>
              </a:spcAft>
              <a:buSzPts val="2880"/>
              <a:buChar char="•"/>
              <a:defRPr/>
            </a:lvl9pPr>
          </a:lstStyle>
          <a:p>
            <a:endParaRPr/>
          </a:p>
        </p:txBody>
      </p:sp>
      <p:sp>
        <p:nvSpPr>
          <p:cNvPr id="59" name="Google Shape;59;p22"/>
          <p:cNvSpPr txBox="1">
            <a:spLocks noGrp="1"/>
          </p:cNvSpPr>
          <p:nvPr>
            <p:ph type="dt" idx="10"/>
          </p:nvPr>
        </p:nvSpPr>
        <p:spPr>
          <a:xfrm>
            <a:off x="7298083" y="5757334"/>
            <a:ext cx="3784600" cy="49847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2"/>
          <p:cNvSpPr txBox="1">
            <a:spLocks noGrp="1"/>
          </p:cNvSpPr>
          <p:nvPr>
            <p:ph type="ftr" idx="11"/>
          </p:nvPr>
        </p:nvSpPr>
        <p:spPr>
          <a:xfrm>
            <a:off x="685801" y="5757334"/>
            <a:ext cx="5499719" cy="49847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22"/>
          <p:cNvSpPr txBox="1">
            <a:spLocks noGrp="1"/>
          </p:cNvSpPr>
          <p:nvPr>
            <p:ph type="sldNum" idx="12"/>
          </p:nvPr>
        </p:nvSpPr>
        <p:spPr>
          <a:xfrm>
            <a:off x="6287121" y="5757334"/>
            <a:ext cx="907186" cy="49847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3200"/>
              <a:buFont typeface="Arial"/>
              <a:buNone/>
              <a:defRPr sz="3200" b="0" i="0" u="none" strike="noStrike" cap="none">
                <a:solidFill>
                  <a:srgbClr val="304E3E"/>
                </a:solidFill>
                <a:latin typeface="Impact"/>
                <a:ea typeface="Impact"/>
                <a:cs typeface="Impact"/>
                <a:sym typeface="Impact"/>
              </a:defRPr>
            </a:lvl1pPr>
            <a:lvl2pPr marL="0" marR="0" lvl="1" indent="0" algn="ctr">
              <a:lnSpc>
                <a:spcPct val="100000"/>
              </a:lnSpc>
              <a:spcBef>
                <a:spcPts val="0"/>
              </a:spcBef>
              <a:spcAft>
                <a:spcPts val="0"/>
              </a:spcAft>
              <a:buClr>
                <a:srgbClr val="000000"/>
              </a:buClr>
              <a:buSzPts val="3200"/>
              <a:buFont typeface="Arial"/>
              <a:buNone/>
              <a:defRPr sz="3200" b="0" i="0" u="none" strike="noStrike" cap="none">
                <a:solidFill>
                  <a:srgbClr val="304E3E"/>
                </a:solidFill>
                <a:latin typeface="Impact"/>
                <a:ea typeface="Impact"/>
                <a:cs typeface="Impact"/>
                <a:sym typeface="Impact"/>
              </a:defRPr>
            </a:lvl2pPr>
            <a:lvl3pPr marL="0" marR="0" lvl="2" indent="0" algn="ctr">
              <a:lnSpc>
                <a:spcPct val="100000"/>
              </a:lnSpc>
              <a:spcBef>
                <a:spcPts val="0"/>
              </a:spcBef>
              <a:spcAft>
                <a:spcPts val="0"/>
              </a:spcAft>
              <a:buClr>
                <a:srgbClr val="000000"/>
              </a:buClr>
              <a:buSzPts val="3200"/>
              <a:buFont typeface="Arial"/>
              <a:buNone/>
              <a:defRPr sz="3200" b="0" i="0" u="none" strike="noStrike" cap="none">
                <a:solidFill>
                  <a:srgbClr val="304E3E"/>
                </a:solidFill>
                <a:latin typeface="Impact"/>
                <a:ea typeface="Impact"/>
                <a:cs typeface="Impact"/>
                <a:sym typeface="Impact"/>
              </a:defRPr>
            </a:lvl3pPr>
            <a:lvl4pPr marL="0" marR="0" lvl="3" indent="0" algn="ctr">
              <a:lnSpc>
                <a:spcPct val="100000"/>
              </a:lnSpc>
              <a:spcBef>
                <a:spcPts val="0"/>
              </a:spcBef>
              <a:spcAft>
                <a:spcPts val="0"/>
              </a:spcAft>
              <a:buClr>
                <a:srgbClr val="000000"/>
              </a:buClr>
              <a:buSzPts val="3200"/>
              <a:buFont typeface="Arial"/>
              <a:buNone/>
              <a:defRPr sz="3200" b="0" i="0" u="none" strike="noStrike" cap="none">
                <a:solidFill>
                  <a:srgbClr val="304E3E"/>
                </a:solidFill>
                <a:latin typeface="Impact"/>
                <a:ea typeface="Impact"/>
                <a:cs typeface="Impact"/>
                <a:sym typeface="Impact"/>
              </a:defRPr>
            </a:lvl4pPr>
            <a:lvl5pPr marL="0" marR="0" lvl="4" indent="0" algn="ctr">
              <a:lnSpc>
                <a:spcPct val="100000"/>
              </a:lnSpc>
              <a:spcBef>
                <a:spcPts val="0"/>
              </a:spcBef>
              <a:spcAft>
                <a:spcPts val="0"/>
              </a:spcAft>
              <a:buClr>
                <a:srgbClr val="000000"/>
              </a:buClr>
              <a:buSzPts val="3200"/>
              <a:buFont typeface="Arial"/>
              <a:buNone/>
              <a:defRPr sz="3200" b="0" i="0" u="none" strike="noStrike" cap="none">
                <a:solidFill>
                  <a:srgbClr val="304E3E"/>
                </a:solidFill>
                <a:latin typeface="Impact"/>
                <a:ea typeface="Impact"/>
                <a:cs typeface="Impact"/>
                <a:sym typeface="Impact"/>
              </a:defRPr>
            </a:lvl5pPr>
            <a:lvl6pPr marL="0" marR="0" lvl="5" indent="0" algn="ctr">
              <a:lnSpc>
                <a:spcPct val="100000"/>
              </a:lnSpc>
              <a:spcBef>
                <a:spcPts val="0"/>
              </a:spcBef>
              <a:spcAft>
                <a:spcPts val="0"/>
              </a:spcAft>
              <a:buClr>
                <a:srgbClr val="000000"/>
              </a:buClr>
              <a:buSzPts val="3200"/>
              <a:buFont typeface="Arial"/>
              <a:buNone/>
              <a:defRPr sz="3200" b="0" i="0" u="none" strike="noStrike" cap="none">
                <a:solidFill>
                  <a:srgbClr val="304E3E"/>
                </a:solidFill>
                <a:latin typeface="Impact"/>
                <a:ea typeface="Impact"/>
                <a:cs typeface="Impact"/>
                <a:sym typeface="Impact"/>
              </a:defRPr>
            </a:lvl6pPr>
            <a:lvl7pPr marL="0" marR="0" lvl="6" indent="0" algn="ctr">
              <a:lnSpc>
                <a:spcPct val="100000"/>
              </a:lnSpc>
              <a:spcBef>
                <a:spcPts val="0"/>
              </a:spcBef>
              <a:spcAft>
                <a:spcPts val="0"/>
              </a:spcAft>
              <a:buClr>
                <a:srgbClr val="000000"/>
              </a:buClr>
              <a:buSzPts val="3200"/>
              <a:buFont typeface="Arial"/>
              <a:buNone/>
              <a:defRPr sz="3200" b="0" i="0" u="none" strike="noStrike" cap="none">
                <a:solidFill>
                  <a:srgbClr val="304E3E"/>
                </a:solidFill>
                <a:latin typeface="Impact"/>
                <a:ea typeface="Impact"/>
                <a:cs typeface="Impact"/>
                <a:sym typeface="Impact"/>
              </a:defRPr>
            </a:lvl7pPr>
            <a:lvl8pPr marL="0" marR="0" lvl="7" indent="0" algn="ctr">
              <a:lnSpc>
                <a:spcPct val="100000"/>
              </a:lnSpc>
              <a:spcBef>
                <a:spcPts val="0"/>
              </a:spcBef>
              <a:spcAft>
                <a:spcPts val="0"/>
              </a:spcAft>
              <a:buClr>
                <a:srgbClr val="000000"/>
              </a:buClr>
              <a:buSzPts val="3200"/>
              <a:buFont typeface="Arial"/>
              <a:buNone/>
              <a:defRPr sz="3200" b="0" i="0" u="none" strike="noStrike" cap="none">
                <a:solidFill>
                  <a:srgbClr val="304E3E"/>
                </a:solidFill>
                <a:latin typeface="Impact"/>
                <a:ea typeface="Impact"/>
                <a:cs typeface="Impact"/>
                <a:sym typeface="Impact"/>
              </a:defRPr>
            </a:lvl8pPr>
            <a:lvl9pPr marL="0" marR="0" lvl="8" indent="0" algn="ctr">
              <a:lnSpc>
                <a:spcPct val="100000"/>
              </a:lnSpc>
              <a:spcBef>
                <a:spcPts val="0"/>
              </a:spcBef>
              <a:spcAft>
                <a:spcPts val="0"/>
              </a:spcAft>
              <a:buClr>
                <a:srgbClr val="000000"/>
              </a:buClr>
              <a:buSzPts val="3200"/>
              <a:buFont typeface="Arial"/>
              <a:buNone/>
              <a:defRPr sz="3200" b="0" i="0" u="none" strike="noStrike" cap="none">
                <a:solidFill>
                  <a:srgbClr val="304E3E"/>
                </a:solidFill>
                <a:latin typeface="Impact"/>
                <a:ea typeface="Impact"/>
                <a:cs typeface="Impact"/>
                <a:sym typeface="Impact"/>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2"/>
        <p:cNvGrpSpPr/>
        <p:nvPr/>
      </p:nvGrpSpPr>
      <p:grpSpPr>
        <a:xfrm>
          <a:off x="0" y="0"/>
          <a:ext cx="0" cy="0"/>
          <a:chOff x="0" y="0"/>
          <a:chExt cx="0" cy="0"/>
        </a:xfrm>
      </p:grpSpPr>
      <p:sp>
        <p:nvSpPr>
          <p:cNvPr id="63" name="Google Shape;63;p23"/>
          <p:cNvSpPr txBox="1">
            <a:spLocks noGrp="1"/>
          </p:cNvSpPr>
          <p:nvPr>
            <p:ph type="title"/>
          </p:nvPr>
        </p:nvSpPr>
        <p:spPr>
          <a:xfrm>
            <a:off x="685801" y="685800"/>
            <a:ext cx="10396882" cy="115196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23"/>
          <p:cNvSpPr txBox="1">
            <a:spLocks noGrp="1"/>
          </p:cNvSpPr>
          <p:nvPr>
            <p:ph type="dt" idx="10"/>
          </p:nvPr>
        </p:nvSpPr>
        <p:spPr>
          <a:xfrm>
            <a:off x="7298083" y="5757334"/>
            <a:ext cx="3784600" cy="49847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23"/>
          <p:cNvSpPr txBox="1">
            <a:spLocks noGrp="1"/>
          </p:cNvSpPr>
          <p:nvPr>
            <p:ph type="ftr" idx="11"/>
          </p:nvPr>
        </p:nvSpPr>
        <p:spPr>
          <a:xfrm>
            <a:off x="685801" y="5757334"/>
            <a:ext cx="5499719" cy="49847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23"/>
          <p:cNvSpPr txBox="1">
            <a:spLocks noGrp="1"/>
          </p:cNvSpPr>
          <p:nvPr>
            <p:ph type="sldNum" idx="12"/>
          </p:nvPr>
        </p:nvSpPr>
        <p:spPr>
          <a:xfrm>
            <a:off x="6287121" y="5757334"/>
            <a:ext cx="907186" cy="49847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3200"/>
              <a:buFont typeface="Arial"/>
              <a:buNone/>
              <a:defRPr sz="3200" b="0" i="0" u="none" strike="noStrike" cap="none">
                <a:solidFill>
                  <a:srgbClr val="304E3E"/>
                </a:solidFill>
                <a:latin typeface="Impact"/>
                <a:ea typeface="Impact"/>
                <a:cs typeface="Impact"/>
                <a:sym typeface="Impact"/>
              </a:defRPr>
            </a:lvl1pPr>
            <a:lvl2pPr marL="0" marR="0" lvl="1" indent="0" algn="ctr">
              <a:lnSpc>
                <a:spcPct val="100000"/>
              </a:lnSpc>
              <a:spcBef>
                <a:spcPts val="0"/>
              </a:spcBef>
              <a:spcAft>
                <a:spcPts val="0"/>
              </a:spcAft>
              <a:buClr>
                <a:srgbClr val="000000"/>
              </a:buClr>
              <a:buSzPts val="3200"/>
              <a:buFont typeface="Arial"/>
              <a:buNone/>
              <a:defRPr sz="3200" b="0" i="0" u="none" strike="noStrike" cap="none">
                <a:solidFill>
                  <a:srgbClr val="304E3E"/>
                </a:solidFill>
                <a:latin typeface="Impact"/>
                <a:ea typeface="Impact"/>
                <a:cs typeface="Impact"/>
                <a:sym typeface="Impact"/>
              </a:defRPr>
            </a:lvl2pPr>
            <a:lvl3pPr marL="0" marR="0" lvl="2" indent="0" algn="ctr">
              <a:lnSpc>
                <a:spcPct val="100000"/>
              </a:lnSpc>
              <a:spcBef>
                <a:spcPts val="0"/>
              </a:spcBef>
              <a:spcAft>
                <a:spcPts val="0"/>
              </a:spcAft>
              <a:buClr>
                <a:srgbClr val="000000"/>
              </a:buClr>
              <a:buSzPts val="3200"/>
              <a:buFont typeface="Arial"/>
              <a:buNone/>
              <a:defRPr sz="3200" b="0" i="0" u="none" strike="noStrike" cap="none">
                <a:solidFill>
                  <a:srgbClr val="304E3E"/>
                </a:solidFill>
                <a:latin typeface="Impact"/>
                <a:ea typeface="Impact"/>
                <a:cs typeface="Impact"/>
                <a:sym typeface="Impact"/>
              </a:defRPr>
            </a:lvl3pPr>
            <a:lvl4pPr marL="0" marR="0" lvl="3" indent="0" algn="ctr">
              <a:lnSpc>
                <a:spcPct val="100000"/>
              </a:lnSpc>
              <a:spcBef>
                <a:spcPts val="0"/>
              </a:spcBef>
              <a:spcAft>
                <a:spcPts val="0"/>
              </a:spcAft>
              <a:buClr>
                <a:srgbClr val="000000"/>
              </a:buClr>
              <a:buSzPts val="3200"/>
              <a:buFont typeface="Arial"/>
              <a:buNone/>
              <a:defRPr sz="3200" b="0" i="0" u="none" strike="noStrike" cap="none">
                <a:solidFill>
                  <a:srgbClr val="304E3E"/>
                </a:solidFill>
                <a:latin typeface="Impact"/>
                <a:ea typeface="Impact"/>
                <a:cs typeface="Impact"/>
                <a:sym typeface="Impact"/>
              </a:defRPr>
            </a:lvl4pPr>
            <a:lvl5pPr marL="0" marR="0" lvl="4" indent="0" algn="ctr">
              <a:lnSpc>
                <a:spcPct val="100000"/>
              </a:lnSpc>
              <a:spcBef>
                <a:spcPts val="0"/>
              </a:spcBef>
              <a:spcAft>
                <a:spcPts val="0"/>
              </a:spcAft>
              <a:buClr>
                <a:srgbClr val="000000"/>
              </a:buClr>
              <a:buSzPts val="3200"/>
              <a:buFont typeface="Arial"/>
              <a:buNone/>
              <a:defRPr sz="3200" b="0" i="0" u="none" strike="noStrike" cap="none">
                <a:solidFill>
                  <a:srgbClr val="304E3E"/>
                </a:solidFill>
                <a:latin typeface="Impact"/>
                <a:ea typeface="Impact"/>
                <a:cs typeface="Impact"/>
                <a:sym typeface="Impact"/>
              </a:defRPr>
            </a:lvl5pPr>
            <a:lvl6pPr marL="0" marR="0" lvl="5" indent="0" algn="ctr">
              <a:lnSpc>
                <a:spcPct val="100000"/>
              </a:lnSpc>
              <a:spcBef>
                <a:spcPts val="0"/>
              </a:spcBef>
              <a:spcAft>
                <a:spcPts val="0"/>
              </a:spcAft>
              <a:buClr>
                <a:srgbClr val="000000"/>
              </a:buClr>
              <a:buSzPts val="3200"/>
              <a:buFont typeface="Arial"/>
              <a:buNone/>
              <a:defRPr sz="3200" b="0" i="0" u="none" strike="noStrike" cap="none">
                <a:solidFill>
                  <a:srgbClr val="304E3E"/>
                </a:solidFill>
                <a:latin typeface="Impact"/>
                <a:ea typeface="Impact"/>
                <a:cs typeface="Impact"/>
                <a:sym typeface="Impact"/>
              </a:defRPr>
            </a:lvl6pPr>
            <a:lvl7pPr marL="0" marR="0" lvl="6" indent="0" algn="ctr">
              <a:lnSpc>
                <a:spcPct val="100000"/>
              </a:lnSpc>
              <a:spcBef>
                <a:spcPts val="0"/>
              </a:spcBef>
              <a:spcAft>
                <a:spcPts val="0"/>
              </a:spcAft>
              <a:buClr>
                <a:srgbClr val="000000"/>
              </a:buClr>
              <a:buSzPts val="3200"/>
              <a:buFont typeface="Arial"/>
              <a:buNone/>
              <a:defRPr sz="3200" b="0" i="0" u="none" strike="noStrike" cap="none">
                <a:solidFill>
                  <a:srgbClr val="304E3E"/>
                </a:solidFill>
                <a:latin typeface="Impact"/>
                <a:ea typeface="Impact"/>
                <a:cs typeface="Impact"/>
                <a:sym typeface="Impact"/>
              </a:defRPr>
            </a:lvl7pPr>
            <a:lvl8pPr marL="0" marR="0" lvl="7" indent="0" algn="ctr">
              <a:lnSpc>
                <a:spcPct val="100000"/>
              </a:lnSpc>
              <a:spcBef>
                <a:spcPts val="0"/>
              </a:spcBef>
              <a:spcAft>
                <a:spcPts val="0"/>
              </a:spcAft>
              <a:buClr>
                <a:srgbClr val="000000"/>
              </a:buClr>
              <a:buSzPts val="3200"/>
              <a:buFont typeface="Arial"/>
              <a:buNone/>
              <a:defRPr sz="3200" b="0" i="0" u="none" strike="noStrike" cap="none">
                <a:solidFill>
                  <a:srgbClr val="304E3E"/>
                </a:solidFill>
                <a:latin typeface="Impact"/>
                <a:ea typeface="Impact"/>
                <a:cs typeface="Impact"/>
                <a:sym typeface="Impact"/>
              </a:defRPr>
            </a:lvl8pPr>
            <a:lvl9pPr marL="0" marR="0" lvl="8" indent="0" algn="ctr">
              <a:lnSpc>
                <a:spcPct val="100000"/>
              </a:lnSpc>
              <a:spcBef>
                <a:spcPts val="0"/>
              </a:spcBef>
              <a:spcAft>
                <a:spcPts val="0"/>
              </a:spcAft>
              <a:buClr>
                <a:srgbClr val="000000"/>
              </a:buClr>
              <a:buSzPts val="3200"/>
              <a:buFont typeface="Arial"/>
              <a:buNone/>
              <a:defRPr sz="3200" b="0" i="0" u="none" strike="noStrike" cap="none">
                <a:solidFill>
                  <a:srgbClr val="304E3E"/>
                </a:solidFill>
                <a:latin typeface="Impact"/>
                <a:ea typeface="Impact"/>
                <a:cs typeface="Impact"/>
                <a:sym typeface="Impact"/>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7"/>
        <p:cNvGrpSpPr/>
        <p:nvPr/>
      </p:nvGrpSpPr>
      <p:grpSpPr>
        <a:xfrm>
          <a:off x="0" y="0"/>
          <a:ext cx="0" cy="0"/>
          <a:chOff x="0" y="0"/>
          <a:chExt cx="0" cy="0"/>
        </a:xfrm>
      </p:grpSpPr>
      <p:sp>
        <p:nvSpPr>
          <p:cNvPr id="68" name="Google Shape;68;p24"/>
          <p:cNvSpPr txBox="1">
            <a:spLocks noGrp="1"/>
          </p:cNvSpPr>
          <p:nvPr>
            <p:ph type="dt" idx="10"/>
          </p:nvPr>
        </p:nvSpPr>
        <p:spPr>
          <a:xfrm>
            <a:off x="7298083" y="5757334"/>
            <a:ext cx="3784600" cy="49847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24"/>
          <p:cNvSpPr txBox="1">
            <a:spLocks noGrp="1"/>
          </p:cNvSpPr>
          <p:nvPr>
            <p:ph type="ftr" idx="11"/>
          </p:nvPr>
        </p:nvSpPr>
        <p:spPr>
          <a:xfrm>
            <a:off x="685801" y="5757334"/>
            <a:ext cx="5499719" cy="49847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4"/>
          <p:cNvSpPr txBox="1">
            <a:spLocks noGrp="1"/>
          </p:cNvSpPr>
          <p:nvPr>
            <p:ph type="sldNum" idx="12"/>
          </p:nvPr>
        </p:nvSpPr>
        <p:spPr>
          <a:xfrm>
            <a:off x="6287121" y="5757334"/>
            <a:ext cx="907186" cy="49847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3200"/>
              <a:buFont typeface="Arial"/>
              <a:buNone/>
              <a:defRPr sz="3200" b="0" i="0" u="none" strike="noStrike" cap="none">
                <a:solidFill>
                  <a:srgbClr val="304E3E"/>
                </a:solidFill>
                <a:latin typeface="Impact"/>
                <a:ea typeface="Impact"/>
                <a:cs typeface="Impact"/>
                <a:sym typeface="Impact"/>
              </a:defRPr>
            </a:lvl1pPr>
            <a:lvl2pPr marL="0" marR="0" lvl="1" indent="0" algn="ctr">
              <a:lnSpc>
                <a:spcPct val="100000"/>
              </a:lnSpc>
              <a:spcBef>
                <a:spcPts val="0"/>
              </a:spcBef>
              <a:spcAft>
                <a:spcPts val="0"/>
              </a:spcAft>
              <a:buClr>
                <a:srgbClr val="000000"/>
              </a:buClr>
              <a:buSzPts val="3200"/>
              <a:buFont typeface="Arial"/>
              <a:buNone/>
              <a:defRPr sz="3200" b="0" i="0" u="none" strike="noStrike" cap="none">
                <a:solidFill>
                  <a:srgbClr val="304E3E"/>
                </a:solidFill>
                <a:latin typeface="Impact"/>
                <a:ea typeface="Impact"/>
                <a:cs typeface="Impact"/>
                <a:sym typeface="Impact"/>
              </a:defRPr>
            </a:lvl2pPr>
            <a:lvl3pPr marL="0" marR="0" lvl="2" indent="0" algn="ctr">
              <a:lnSpc>
                <a:spcPct val="100000"/>
              </a:lnSpc>
              <a:spcBef>
                <a:spcPts val="0"/>
              </a:spcBef>
              <a:spcAft>
                <a:spcPts val="0"/>
              </a:spcAft>
              <a:buClr>
                <a:srgbClr val="000000"/>
              </a:buClr>
              <a:buSzPts val="3200"/>
              <a:buFont typeface="Arial"/>
              <a:buNone/>
              <a:defRPr sz="3200" b="0" i="0" u="none" strike="noStrike" cap="none">
                <a:solidFill>
                  <a:srgbClr val="304E3E"/>
                </a:solidFill>
                <a:latin typeface="Impact"/>
                <a:ea typeface="Impact"/>
                <a:cs typeface="Impact"/>
                <a:sym typeface="Impact"/>
              </a:defRPr>
            </a:lvl3pPr>
            <a:lvl4pPr marL="0" marR="0" lvl="3" indent="0" algn="ctr">
              <a:lnSpc>
                <a:spcPct val="100000"/>
              </a:lnSpc>
              <a:spcBef>
                <a:spcPts val="0"/>
              </a:spcBef>
              <a:spcAft>
                <a:spcPts val="0"/>
              </a:spcAft>
              <a:buClr>
                <a:srgbClr val="000000"/>
              </a:buClr>
              <a:buSzPts val="3200"/>
              <a:buFont typeface="Arial"/>
              <a:buNone/>
              <a:defRPr sz="3200" b="0" i="0" u="none" strike="noStrike" cap="none">
                <a:solidFill>
                  <a:srgbClr val="304E3E"/>
                </a:solidFill>
                <a:latin typeface="Impact"/>
                <a:ea typeface="Impact"/>
                <a:cs typeface="Impact"/>
                <a:sym typeface="Impact"/>
              </a:defRPr>
            </a:lvl4pPr>
            <a:lvl5pPr marL="0" marR="0" lvl="4" indent="0" algn="ctr">
              <a:lnSpc>
                <a:spcPct val="100000"/>
              </a:lnSpc>
              <a:spcBef>
                <a:spcPts val="0"/>
              </a:spcBef>
              <a:spcAft>
                <a:spcPts val="0"/>
              </a:spcAft>
              <a:buClr>
                <a:srgbClr val="000000"/>
              </a:buClr>
              <a:buSzPts val="3200"/>
              <a:buFont typeface="Arial"/>
              <a:buNone/>
              <a:defRPr sz="3200" b="0" i="0" u="none" strike="noStrike" cap="none">
                <a:solidFill>
                  <a:srgbClr val="304E3E"/>
                </a:solidFill>
                <a:latin typeface="Impact"/>
                <a:ea typeface="Impact"/>
                <a:cs typeface="Impact"/>
                <a:sym typeface="Impact"/>
              </a:defRPr>
            </a:lvl5pPr>
            <a:lvl6pPr marL="0" marR="0" lvl="5" indent="0" algn="ctr">
              <a:lnSpc>
                <a:spcPct val="100000"/>
              </a:lnSpc>
              <a:spcBef>
                <a:spcPts val="0"/>
              </a:spcBef>
              <a:spcAft>
                <a:spcPts val="0"/>
              </a:spcAft>
              <a:buClr>
                <a:srgbClr val="000000"/>
              </a:buClr>
              <a:buSzPts val="3200"/>
              <a:buFont typeface="Arial"/>
              <a:buNone/>
              <a:defRPr sz="3200" b="0" i="0" u="none" strike="noStrike" cap="none">
                <a:solidFill>
                  <a:srgbClr val="304E3E"/>
                </a:solidFill>
                <a:latin typeface="Impact"/>
                <a:ea typeface="Impact"/>
                <a:cs typeface="Impact"/>
                <a:sym typeface="Impact"/>
              </a:defRPr>
            </a:lvl6pPr>
            <a:lvl7pPr marL="0" marR="0" lvl="6" indent="0" algn="ctr">
              <a:lnSpc>
                <a:spcPct val="100000"/>
              </a:lnSpc>
              <a:spcBef>
                <a:spcPts val="0"/>
              </a:spcBef>
              <a:spcAft>
                <a:spcPts val="0"/>
              </a:spcAft>
              <a:buClr>
                <a:srgbClr val="000000"/>
              </a:buClr>
              <a:buSzPts val="3200"/>
              <a:buFont typeface="Arial"/>
              <a:buNone/>
              <a:defRPr sz="3200" b="0" i="0" u="none" strike="noStrike" cap="none">
                <a:solidFill>
                  <a:srgbClr val="304E3E"/>
                </a:solidFill>
                <a:latin typeface="Impact"/>
                <a:ea typeface="Impact"/>
                <a:cs typeface="Impact"/>
                <a:sym typeface="Impact"/>
              </a:defRPr>
            </a:lvl7pPr>
            <a:lvl8pPr marL="0" marR="0" lvl="7" indent="0" algn="ctr">
              <a:lnSpc>
                <a:spcPct val="100000"/>
              </a:lnSpc>
              <a:spcBef>
                <a:spcPts val="0"/>
              </a:spcBef>
              <a:spcAft>
                <a:spcPts val="0"/>
              </a:spcAft>
              <a:buClr>
                <a:srgbClr val="000000"/>
              </a:buClr>
              <a:buSzPts val="3200"/>
              <a:buFont typeface="Arial"/>
              <a:buNone/>
              <a:defRPr sz="3200" b="0" i="0" u="none" strike="noStrike" cap="none">
                <a:solidFill>
                  <a:srgbClr val="304E3E"/>
                </a:solidFill>
                <a:latin typeface="Impact"/>
                <a:ea typeface="Impact"/>
                <a:cs typeface="Impact"/>
                <a:sym typeface="Impact"/>
              </a:defRPr>
            </a:lvl8pPr>
            <a:lvl9pPr marL="0" marR="0" lvl="8" indent="0" algn="ctr">
              <a:lnSpc>
                <a:spcPct val="100000"/>
              </a:lnSpc>
              <a:spcBef>
                <a:spcPts val="0"/>
              </a:spcBef>
              <a:spcAft>
                <a:spcPts val="0"/>
              </a:spcAft>
              <a:buClr>
                <a:srgbClr val="000000"/>
              </a:buClr>
              <a:buSzPts val="3200"/>
              <a:buFont typeface="Arial"/>
              <a:buNone/>
              <a:defRPr sz="3200" b="0" i="0" u="none" strike="noStrike" cap="none">
                <a:solidFill>
                  <a:srgbClr val="304E3E"/>
                </a:solidFill>
                <a:latin typeface="Impact"/>
                <a:ea typeface="Impact"/>
                <a:cs typeface="Impact"/>
                <a:sym typeface="Impact"/>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1"/>
        <p:cNvGrpSpPr/>
        <p:nvPr/>
      </p:nvGrpSpPr>
      <p:grpSpPr>
        <a:xfrm>
          <a:off x="0" y="0"/>
          <a:ext cx="0" cy="0"/>
          <a:chOff x="0" y="0"/>
          <a:chExt cx="0" cy="0"/>
        </a:xfrm>
      </p:grpSpPr>
      <p:sp>
        <p:nvSpPr>
          <p:cNvPr id="72" name="Google Shape;72;p25"/>
          <p:cNvSpPr txBox="1">
            <a:spLocks noGrp="1"/>
          </p:cNvSpPr>
          <p:nvPr>
            <p:ph type="title"/>
          </p:nvPr>
        </p:nvSpPr>
        <p:spPr>
          <a:xfrm>
            <a:off x="693643" y="685800"/>
            <a:ext cx="4126860" cy="2023252"/>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accent1"/>
              </a:buClr>
              <a:buSzPts val="3600"/>
              <a:buFont typeface="Impact"/>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25"/>
          <p:cNvSpPr txBox="1">
            <a:spLocks noGrp="1"/>
          </p:cNvSpPr>
          <p:nvPr>
            <p:ph type="body" idx="1"/>
          </p:nvPr>
        </p:nvSpPr>
        <p:spPr>
          <a:xfrm>
            <a:off x="5046132" y="685800"/>
            <a:ext cx="6034375" cy="4688785"/>
          </a:xfrm>
          <a:prstGeom prst="rect">
            <a:avLst/>
          </a:prstGeom>
          <a:noFill/>
          <a:ln>
            <a:noFill/>
          </a:ln>
        </p:spPr>
        <p:txBody>
          <a:bodyPr spcFirstLastPara="1" wrap="square" lIns="91425" tIns="45700" rIns="91425" bIns="45700" anchor="ctr" anchorCtr="0">
            <a:normAutofit/>
          </a:bodyPr>
          <a:lstStyle>
            <a:lvl1pPr marL="457200" lvl="0" indent="-411480" algn="l">
              <a:lnSpc>
                <a:spcPct val="120000"/>
              </a:lnSpc>
              <a:spcBef>
                <a:spcPts val="1000"/>
              </a:spcBef>
              <a:spcAft>
                <a:spcPts val="0"/>
              </a:spcAft>
              <a:buSzPts val="2880"/>
              <a:buChar char="•"/>
              <a:defRPr/>
            </a:lvl1pPr>
            <a:lvl2pPr marL="914400" lvl="1" indent="-411480" algn="l">
              <a:lnSpc>
                <a:spcPct val="120000"/>
              </a:lnSpc>
              <a:spcBef>
                <a:spcPts val="500"/>
              </a:spcBef>
              <a:spcAft>
                <a:spcPts val="0"/>
              </a:spcAft>
              <a:buSzPts val="2880"/>
              <a:buChar char="•"/>
              <a:defRPr/>
            </a:lvl2pPr>
            <a:lvl3pPr marL="1371600" lvl="2" indent="-411480" algn="l">
              <a:lnSpc>
                <a:spcPct val="120000"/>
              </a:lnSpc>
              <a:spcBef>
                <a:spcPts val="500"/>
              </a:spcBef>
              <a:spcAft>
                <a:spcPts val="0"/>
              </a:spcAft>
              <a:buSzPts val="2880"/>
              <a:buChar char="•"/>
              <a:defRPr/>
            </a:lvl3pPr>
            <a:lvl4pPr marL="1828800" lvl="3" indent="-411480" algn="l">
              <a:lnSpc>
                <a:spcPct val="120000"/>
              </a:lnSpc>
              <a:spcBef>
                <a:spcPts val="500"/>
              </a:spcBef>
              <a:spcAft>
                <a:spcPts val="0"/>
              </a:spcAft>
              <a:buSzPts val="2880"/>
              <a:buChar char="•"/>
              <a:defRPr/>
            </a:lvl4pPr>
            <a:lvl5pPr marL="2286000" lvl="4" indent="-411479" algn="l">
              <a:lnSpc>
                <a:spcPct val="120000"/>
              </a:lnSpc>
              <a:spcBef>
                <a:spcPts val="500"/>
              </a:spcBef>
              <a:spcAft>
                <a:spcPts val="0"/>
              </a:spcAft>
              <a:buSzPts val="2880"/>
              <a:buChar char="•"/>
              <a:defRPr/>
            </a:lvl5pPr>
            <a:lvl6pPr marL="2743200" lvl="5" indent="-411479" algn="l">
              <a:lnSpc>
                <a:spcPct val="120000"/>
              </a:lnSpc>
              <a:spcBef>
                <a:spcPts val="500"/>
              </a:spcBef>
              <a:spcAft>
                <a:spcPts val="0"/>
              </a:spcAft>
              <a:buSzPts val="2880"/>
              <a:buChar char="•"/>
              <a:defRPr/>
            </a:lvl6pPr>
            <a:lvl7pPr marL="3200400" lvl="6" indent="-411479" algn="l">
              <a:lnSpc>
                <a:spcPct val="120000"/>
              </a:lnSpc>
              <a:spcBef>
                <a:spcPts val="500"/>
              </a:spcBef>
              <a:spcAft>
                <a:spcPts val="0"/>
              </a:spcAft>
              <a:buSzPts val="2880"/>
              <a:buChar char="•"/>
              <a:defRPr/>
            </a:lvl7pPr>
            <a:lvl8pPr marL="3657600" lvl="7" indent="-411479" algn="l">
              <a:lnSpc>
                <a:spcPct val="120000"/>
              </a:lnSpc>
              <a:spcBef>
                <a:spcPts val="500"/>
              </a:spcBef>
              <a:spcAft>
                <a:spcPts val="0"/>
              </a:spcAft>
              <a:buSzPts val="2880"/>
              <a:buChar char="•"/>
              <a:defRPr/>
            </a:lvl8pPr>
            <a:lvl9pPr marL="4114800" lvl="8" indent="-411479" algn="l">
              <a:lnSpc>
                <a:spcPct val="120000"/>
              </a:lnSpc>
              <a:spcBef>
                <a:spcPts val="500"/>
              </a:spcBef>
              <a:spcAft>
                <a:spcPts val="0"/>
              </a:spcAft>
              <a:buSzPts val="2880"/>
              <a:buChar char="•"/>
              <a:defRPr/>
            </a:lvl9pPr>
          </a:lstStyle>
          <a:p>
            <a:endParaRPr/>
          </a:p>
        </p:txBody>
      </p:sp>
      <p:sp>
        <p:nvSpPr>
          <p:cNvPr id="74" name="Google Shape;74;p25"/>
          <p:cNvSpPr txBox="1">
            <a:spLocks noGrp="1"/>
          </p:cNvSpPr>
          <p:nvPr>
            <p:ph type="body" idx="2"/>
          </p:nvPr>
        </p:nvSpPr>
        <p:spPr>
          <a:xfrm>
            <a:off x="693642" y="2709052"/>
            <a:ext cx="4126861" cy="2665533"/>
          </a:xfrm>
          <a:prstGeom prst="rect">
            <a:avLst/>
          </a:prstGeom>
          <a:noFill/>
          <a:ln>
            <a:noFill/>
          </a:ln>
        </p:spPr>
        <p:txBody>
          <a:bodyPr spcFirstLastPara="1" wrap="square" lIns="91425" tIns="45700" rIns="91425" bIns="45700" anchor="t" anchorCtr="0">
            <a:normAutofit/>
          </a:bodyPr>
          <a:lstStyle>
            <a:lvl1pPr marL="457200" lvl="0" indent="-228600" algn="ctr">
              <a:lnSpc>
                <a:spcPct val="120000"/>
              </a:lnSpc>
              <a:spcBef>
                <a:spcPts val="1000"/>
              </a:spcBef>
              <a:spcAft>
                <a:spcPts val="0"/>
              </a:spcAft>
              <a:buSzPts val="2880"/>
              <a:buNone/>
              <a:defRPr sz="1800"/>
            </a:lvl1pPr>
            <a:lvl2pPr marL="914400" lvl="1" indent="-228600" algn="l">
              <a:lnSpc>
                <a:spcPct val="120000"/>
              </a:lnSpc>
              <a:spcBef>
                <a:spcPts val="500"/>
              </a:spcBef>
              <a:spcAft>
                <a:spcPts val="0"/>
              </a:spcAft>
              <a:buSzPts val="2240"/>
              <a:buNone/>
              <a:defRPr sz="1400"/>
            </a:lvl2pPr>
            <a:lvl3pPr marL="1371600" lvl="2" indent="-228600" algn="l">
              <a:lnSpc>
                <a:spcPct val="120000"/>
              </a:lnSpc>
              <a:spcBef>
                <a:spcPts val="500"/>
              </a:spcBef>
              <a:spcAft>
                <a:spcPts val="0"/>
              </a:spcAft>
              <a:buSzPts val="1920"/>
              <a:buNone/>
              <a:defRPr sz="1200"/>
            </a:lvl3pPr>
            <a:lvl4pPr marL="1828800" lvl="3" indent="-228600" algn="l">
              <a:lnSpc>
                <a:spcPct val="120000"/>
              </a:lnSpc>
              <a:spcBef>
                <a:spcPts val="500"/>
              </a:spcBef>
              <a:spcAft>
                <a:spcPts val="0"/>
              </a:spcAft>
              <a:buSzPts val="1600"/>
              <a:buNone/>
              <a:defRPr sz="1000"/>
            </a:lvl4pPr>
            <a:lvl5pPr marL="2286000" lvl="4" indent="-228600" algn="l">
              <a:lnSpc>
                <a:spcPct val="120000"/>
              </a:lnSpc>
              <a:spcBef>
                <a:spcPts val="500"/>
              </a:spcBef>
              <a:spcAft>
                <a:spcPts val="0"/>
              </a:spcAft>
              <a:buSzPts val="1600"/>
              <a:buNone/>
              <a:defRPr sz="1000"/>
            </a:lvl5pPr>
            <a:lvl6pPr marL="2743200" lvl="5" indent="-228600" algn="l">
              <a:lnSpc>
                <a:spcPct val="120000"/>
              </a:lnSpc>
              <a:spcBef>
                <a:spcPts val="500"/>
              </a:spcBef>
              <a:spcAft>
                <a:spcPts val="0"/>
              </a:spcAft>
              <a:buSzPts val="1600"/>
              <a:buNone/>
              <a:defRPr sz="1000"/>
            </a:lvl6pPr>
            <a:lvl7pPr marL="3200400" lvl="6" indent="-228600" algn="l">
              <a:lnSpc>
                <a:spcPct val="120000"/>
              </a:lnSpc>
              <a:spcBef>
                <a:spcPts val="500"/>
              </a:spcBef>
              <a:spcAft>
                <a:spcPts val="0"/>
              </a:spcAft>
              <a:buSzPts val="1600"/>
              <a:buNone/>
              <a:defRPr sz="1000"/>
            </a:lvl7pPr>
            <a:lvl8pPr marL="3657600" lvl="7" indent="-228600" algn="l">
              <a:lnSpc>
                <a:spcPct val="120000"/>
              </a:lnSpc>
              <a:spcBef>
                <a:spcPts val="500"/>
              </a:spcBef>
              <a:spcAft>
                <a:spcPts val="0"/>
              </a:spcAft>
              <a:buSzPts val="1600"/>
              <a:buNone/>
              <a:defRPr sz="1000"/>
            </a:lvl8pPr>
            <a:lvl9pPr marL="4114800" lvl="8" indent="-228600" algn="l">
              <a:lnSpc>
                <a:spcPct val="120000"/>
              </a:lnSpc>
              <a:spcBef>
                <a:spcPts val="500"/>
              </a:spcBef>
              <a:spcAft>
                <a:spcPts val="0"/>
              </a:spcAft>
              <a:buSzPts val="1600"/>
              <a:buNone/>
              <a:defRPr sz="1000"/>
            </a:lvl9pPr>
          </a:lstStyle>
          <a:p>
            <a:endParaRPr/>
          </a:p>
        </p:txBody>
      </p:sp>
      <p:sp>
        <p:nvSpPr>
          <p:cNvPr id="75" name="Google Shape;75;p25"/>
          <p:cNvSpPr txBox="1">
            <a:spLocks noGrp="1"/>
          </p:cNvSpPr>
          <p:nvPr>
            <p:ph type="dt" idx="10"/>
          </p:nvPr>
        </p:nvSpPr>
        <p:spPr>
          <a:xfrm>
            <a:off x="7298083" y="5757334"/>
            <a:ext cx="3784600" cy="49847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5"/>
          <p:cNvSpPr txBox="1">
            <a:spLocks noGrp="1"/>
          </p:cNvSpPr>
          <p:nvPr>
            <p:ph type="ftr" idx="11"/>
          </p:nvPr>
        </p:nvSpPr>
        <p:spPr>
          <a:xfrm>
            <a:off x="685801" y="5757334"/>
            <a:ext cx="5499719" cy="49847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25"/>
          <p:cNvSpPr txBox="1">
            <a:spLocks noGrp="1"/>
          </p:cNvSpPr>
          <p:nvPr>
            <p:ph type="sldNum" idx="12"/>
          </p:nvPr>
        </p:nvSpPr>
        <p:spPr>
          <a:xfrm>
            <a:off x="6287121" y="5757334"/>
            <a:ext cx="907186" cy="49847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3200"/>
              <a:buFont typeface="Arial"/>
              <a:buNone/>
              <a:defRPr sz="3200" b="0" i="0" u="none" strike="noStrike" cap="none">
                <a:solidFill>
                  <a:srgbClr val="304E3E"/>
                </a:solidFill>
                <a:latin typeface="Impact"/>
                <a:ea typeface="Impact"/>
                <a:cs typeface="Impact"/>
                <a:sym typeface="Impact"/>
              </a:defRPr>
            </a:lvl1pPr>
            <a:lvl2pPr marL="0" marR="0" lvl="1" indent="0" algn="ctr">
              <a:lnSpc>
                <a:spcPct val="100000"/>
              </a:lnSpc>
              <a:spcBef>
                <a:spcPts val="0"/>
              </a:spcBef>
              <a:spcAft>
                <a:spcPts val="0"/>
              </a:spcAft>
              <a:buClr>
                <a:srgbClr val="000000"/>
              </a:buClr>
              <a:buSzPts val="3200"/>
              <a:buFont typeface="Arial"/>
              <a:buNone/>
              <a:defRPr sz="3200" b="0" i="0" u="none" strike="noStrike" cap="none">
                <a:solidFill>
                  <a:srgbClr val="304E3E"/>
                </a:solidFill>
                <a:latin typeface="Impact"/>
                <a:ea typeface="Impact"/>
                <a:cs typeface="Impact"/>
                <a:sym typeface="Impact"/>
              </a:defRPr>
            </a:lvl2pPr>
            <a:lvl3pPr marL="0" marR="0" lvl="2" indent="0" algn="ctr">
              <a:lnSpc>
                <a:spcPct val="100000"/>
              </a:lnSpc>
              <a:spcBef>
                <a:spcPts val="0"/>
              </a:spcBef>
              <a:spcAft>
                <a:spcPts val="0"/>
              </a:spcAft>
              <a:buClr>
                <a:srgbClr val="000000"/>
              </a:buClr>
              <a:buSzPts val="3200"/>
              <a:buFont typeface="Arial"/>
              <a:buNone/>
              <a:defRPr sz="3200" b="0" i="0" u="none" strike="noStrike" cap="none">
                <a:solidFill>
                  <a:srgbClr val="304E3E"/>
                </a:solidFill>
                <a:latin typeface="Impact"/>
                <a:ea typeface="Impact"/>
                <a:cs typeface="Impact"/>
                <a:sym typeface="Impact"/>
              </a:defRPr>
            </a:lvl3pPr>
            <a:lvl4pPr marL="0" marR="0" lvl="3" indent="0" algn="ctr">
              <a:lnSpc>
                <a:spcPct val="100000"/>
              </a:lnSpc>
              <a:spcBef>
                <a:spcPts val="0"/>
              </a:spcBef>
              <a:spcAft>
                <a:spcPts val="0"/>
              </a:spcAft>
              <a:buClr>
                <a:srgbClr val="000000"/>
              </a:buClr>
              <a:buSzPts val="3200"/>
              <a:buFont typeface="Arial"/>
              <a:buNone/>
              <a:defRPr sz="3200" b="0" i="0" u="none" strike="noStrike" cap="none">
                <a:solidFill>
                  <a:srgbClr val="304E3E"/>
                </a:solidFill>
                <a:latin typeface="Impact"/>
                <a:ea typeface="Impact"/>
                <a:cs typeface="Impact"/>
                <a:sym typeface="Impact"/>
              </a:defRPr>
            </a:lvl4pPr>
            <a:lvl5pPr marL="0" marR="0" lvl="4" indent="0" algn="ctr">
              <a:lnSpc>
                <a:spcPct val="100000"/>
              </a:lnSpc>
              <a:spcBef>
                <a:spcPts val="0"/>
              </a:spcBef>
              <a:spcAft>
                <a:spcPts val="0"/>
              </a:spcAft>
              <a:buClr>
                <a:srgbClr val="000000"/>
              </a:buClr>
              <a:buSzPts val="3200"/>
              <a:buFont typeface="Arial"/>
              <a:buNone/>
              <a:defRPr sz="3200" b="0" i="0" u="none" strike="noStrike" cap="none">
                <a:solidFill>
                  <a:srgbClr val="304E3E"/>
                </a:solidFill>
                <a:latin typeface="Impact"/>
                <a:ea typeface="Impact"/>
                <a:cs typeface="Impact"/>
                <a:sym typeface="Impact"/>
              </a:defRPr>
            </a:lvl5pPr>
            <a:lvl6pPr marL="0" marR="0" lvl="5" indent="0" algn="ctr">
              <a:lnSpc>
                <a:spcPct val="100000"/>
              </a:lnSpc>
              <a:spcBef>
                <a:spcPts val="0"/>
              </a:spcBef>
              <a:spcAft>
                <a:spcPts val="0"/>
              </a:spcAft>
              <a:buClr>
                <a:srgbClr val="000000"/>
              </a:buClr>
              <a:buSzPts val="3200"/>
              <a:buFont typeface="Arial"/>
              <a:buNone/>
              <a:defRPr sz="3200" b="0" i="0" u="none" strike="noStrike" cap="none">
                <a:solidFill>
                  <a:srgbClr val="304E3E"/>
                </a:solidFill>
                <a:latin typeface="Impact"/>
                <a:ea typeface="Impact"/>
                <a:cs typeface="Impact"/>
                <a:sym typeface="Impact"/>
              </a:defRPr>
            </a:lvl6pPr>
            <a:lvl7pPr marL="0" marR="0" lvl="6" indent="0" algn="ctr">
              <a:lnSpc>
                <a:spcPct val="100000"/>
              </a:lnSpc>
              <a:spcBef>
                <a:spcPts val="0"/>
              </a:spcBef>
              <a:spcAft>
                <a:spcPts val="0"/>
              </a:spcAft>
              <a:buClr>
                <a:srgbClr val="000000"/>
              </a:buClr>
              <a:buSzPts val="3200"/>
              <a:buFont typeface="Arial"/>
              <a:buNone/>
              <a:defRPr sz="3200" b="0" i="0" u="none" strike="noStrike" cap="none">
                <a:solidFill>
                  <a:srgbClr val="304E3E"/>
                </a:solidFill>
                <a:latin typeface="Impact"/>
                <a:ea typeface="Impact"/>
                <a:cs typeface="Impact"/>
                <a:sym typeface="Impact"/>
              </a:defRPr>
            </a:lvl7pPr>
            <a:lvl8pPr marL="0" marR="0" lvl="7" indent="0" algn="ctr">
              <a:lnSpc>
                <a:spcPct val="100000"/>
              </a:lnSpc>
              <a:spcBef>
                <a:spcPts val="0"/>
              </a:spcBef>
              <a:spcAft>
                <a:spcPts val="0"/>
              </a:spcAft>
              <a:buClr>
                <a:srgbClr val="000000"/>
              </a:buClr>
              <a:buSzPts val="3200"/>
              <a:buFont typeface="Arial"/>
              <a:buNone/>
              <a:defRPr sz="3200" b="0" i="0" u="none" strike="noStrike" cap="none">
                <a:solidFill>
                  <a:srgbClr val="304E3E"/>
                </a:solidFill>
                <a:latin typeface="Impact"/>
                <a:ea typeface="Impact"/>
                <a:cs typeface="Impact"/>
                <a:sym typeface="Impact"/>
              </a:defRPr>
            </a:lvl8pPr>
            <a:lvl9pPr marL="0" marR="0" lvl="8" indent="0" algn="ctr">
              <a:lnSpc>
                <a:spcPct val="100000"/>
              </a:lnSpc>
              <a:spcBef>
                <a:spcPts val="0"/>
              </a:spcBef>
              <a:spcAft>
                <a:spcPts val="0"/>
              </a:spcAft>
              <a:buClr>
                <a:srgbClr val="000000"/>
              </a:buClr>
              <a:buSzPts val="3200"/>
              <a:buFont typeface="Arial"/>
              <a:buNone/>
              <a:defRPr sz="3200" b="0" i="0" u="none" strike="noStrike" cap="none">
                <a:solidFill>
                  <a:srgbClr val="304E3E"/>
                </a:solidFill>
                <a:latin typeface="Impact"/>
                <a:ea typeface="Impact"/>
                <a:cs typeface="Impact"/>
                <a:sym typeface="Impact"/>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jp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20">
            <a:alphaModFix/>
          </a:blip>
          <a:stretch>
            <a:fillRect/>
          </a:stretch>
        </a:blipFill>
        <a:effectLst/>
      </p:bgPr>
    </p:bg>
    <p:spTree>
      <p:nvGrpSpPr>
        <p:cNvPr id="1" name="Shape 5"/>
        <p:cNvGrpSpPr/>
        <p:nvPr/>
      </p:nvGrpSpPr>
      <p:grpSpPr>
        <a:xfrm>
          <a:off x="0" y="0"/>
          <a:ext cx="0" cy="0"/>
          <a:chOff x="0" y="0"/>
          <a:chExt cx="0" cy="0"/>
        </a:xfrm>
      </p:grpSpPr>
      <p:pic>
        <p:nvPicPr>
          <p:cNvPr id="6" name="Google Shape;6;p16" descr="Brickwork-HD-R1a.jpg"/>
          <p:cNvPicPr preferRelativeResize="0"/>
          <p:nvPr/>
        </p:nvPicPr>
        <p:blipFill rotWithShape="1">
          <a:blip r:embed="rId21">
            <a:alphaModFix/>
          </a:blip>
          <a:srcRect/>
          <a:stretch/>
        </p:blipFill>
        <p:spPr>
          <a:xfrm>
            <a:off x="0" y="0"/>
            <a:ext cx="12192000" cy="6858000"/>
          </a:xfrm>
          <a:prstGeom prst="rect">
            <a:avLst/>
          </a:prstGeom>
          <a:noFill/>
          <a:ln>
            <a:noFill/>
          </a:ln>
        </p:spPr>
      </p:pic>
      <p:grpSp>
        <p:nvGrpSpPr>
          <p:cNvPr id="7" name="Google Shape;7;p16"/>
          <p:cNvGrpSpPr/>
          <p:nvPr/>
        </p:nvGrpSpPr>
        <p:grpSpPr>
          <a:xfrm>
            <a:off x="-25397" y="0"/>
            <a:ext cx="12005350" cy="6644081"/>
            <a:chOff x="-25397" y="0"/>
            <a:chExt cx="12005350" cy="6644081"/>
          </a:xfrm>
        </p:grpSpPr>
        <p:sp>
          <p:nvSpPr>
            <p:cNvPr id="8" name="Google Shape;8;p16"/>
            <p:cNvSpPr/>
            <p:nvPr/>
          </p:nvSpPr>
          <p:spPr>
            <a:xfrm>
              <a:off x="1" y="0"/>
              <a:ext cx="11979952" cy="6644081"/>
            </a:xfrm>
            <a:prstGeom prst="rect">
              <a:avLst/>
            </a:prstGeom>
            <a:blipFill rotWithShape="1">
              <a:blip r:embed="rId20">
                <a:alphaModFix/>
              </a:blip>
              <a:stretch>
                <a:fillRect/>
              </a:stretch>
            </a:blipFill>
            <a:ln>
              <a:noFill/>
            </a:ln>
            <a:effectLst>
              <a:outerShdw blurRad="98425" dist="76200" dir="4380000" algn="tl" rotWithShape="0">
                <a:srgbClr val="000000">
                  <a:alpha val="6745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 name="Google Shape;9;p16"/>
            <p:cNvSpPr/>
            <p:nvPr/>
          </p:nvSpPr>
          <p:spPr>
            <a:xfrm>
              <a:off x="-25397" y="0"/>
              <a:ext cx="11773291" cy="6419514"/>
            </a:xfrm>
            <a:custGeom>
              <a:avLst/>
              <a:gdLst/>
              <a:ahLst/>
              <a:cxnLst/>
              <a:rect l="l" t="t" r="r" b="b"/>
              <a:pathLst>
                <a:path w="11773291" h="6419514" extrusionOk="0">
                  <a:moveTo>
                    <a:pt x="11750059" y="0"/>
                  </a:moveTo>
                  <a:lnTo>
                    <a:pt x="11773291" y="6419514"/>
                  </a:lnTo>
                  <a:lnTo>
                    <a:pt x="0" y="6411047"/>
                  </a:lnTo>
                </a:path>
              </a:pathLst>
            </a:custGeom>
            <a:noFill/>
            <a:ln w="82550" cap="flat" cmpd="sng">
              <a:solidFill>
                <a:srgbClr val="7F7F7F"/>
              </a:solidFill>
              <a:prstDash val="solid"/>
              <a:miter lim="800000"/>
              <a:headEnd type="none" w="sm" len="sm"/>
              <a:tailEnd type="none" w="sm" len="sm"/>
            </a:ln>
          </p:spPr>
        </p:sp>
        <p:sp>
          <p:nvSpPr>
            <p:cNvPr id="10" name="Google Shape;10;p16"/>
            <p:cNvSpPr/>
            <p:nvPr/>
          </p:nvSpPr>
          <p:spPr>
            <a:xfrm>
              <a:off x="1" y="5600215"/>
              <a:ext cx="11706512" cy="780581"/>
            </a:xfrm>
            <a:prstGeom prst="rect">
              <a:avLst/>
            </a:prstGeom>
            <a:gradFill>
              <a:gsLst>
                <a:gs pos="0">
                  <a:schemeClr val="accent2"/>
                </a:gs>
                <a:gs pos="34000">
                  <a:schemeClr val="accent2"/>
                </a:gs>
                <a:gs pos="100000">
                  <a:srgbClr val="304E3E"/>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1" name="Google Shape;11;p16"/>
          <p:cNvSpPr txBox="1">
            <a:spLocks noGrp="1"/>
          </p:cNvSpPr>
          <p:nvPr>
            <p:ph type="title"/>
          </p:nvPr>
        </p:nvSpPr>
        <p:spPr>
          <a:xfrm>
            <a:off x="685801" y="685800"/>
            <a:ext cx="10396882" cy="1151965"/>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accent1"/>
              </a:buClr>
              <a:buSzPts val="5400"/>
              <a:buFont typeface="Impact"/>
              <a:buNone/>
              <a:defRPr sz="5400" b="0" i="0" u="none" strike="noStrike" cap="none">
                <a:solidFill>
                  <a:schemeClr val="accent1"/>
                </a:solidFill>
                <a:latin typeface="Impact"/>
                <a:ea typeface="Impact"/>
                <a:cs typeface="Impact"/>
                <a:sym typeface="Impact"/>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 name="Google Shape;12;p16"/>
          <p:cNvSpPr txBox="1">
            <a:spLocks noGrp="1"/>
          </p:cNvSpPr>
          <p:nvPr>
            <p:ph type="body" idx="1"/>
          </p:nvPr>
        </p:nvSpPr>
        <p:spPr>
          <a:xfrm>
            <a:off x="685800" y="2063396"/>
            <a:ext cx="10396883" cy="3311189"/>
          </a:xfrm>
          <a:prstGeom prst="rect">
            <a:avLst/>
          </a:prstGeom>
          <a:noFill/>
          <a:ln>
            <a:noFill/>
          </a:ln>
        </p:spPr>
        <p:txBody>
          <a:bodyPr spcFirstLastPara="1" wrap="square" lIns="91425" tIns="45700" rIns="91425" bIns="45700" anchor="ctr" anchorCtr="0">
            <a:normAutofit/>
          </a:bodyPr>
          <a:lstStyle>
            <a:lvl1pPr marL="457200" marR="0" lvl="0" indent="-431800" algn="l" rtl="0">
              <a:lnSpc>
                <a:spcPct val="120000"/>
              </a:lnSpc>
              <a:spcBef>
                <a:spcPts val="1000"/>
              </a:spcBef>
              <a:spcAft>
                <a:spcPts val="0"/>
              </a:spcAft>
              <a:buClr>
                <a:schemeClr val="accent1"/>
              </a:buClr>
              <a:buSzPts val="3200"/>
              <a:buFont typeface="Arial"/>
              <a:buChar char="•"/>
              <a:defRPr sz="2000" b="0" i="0" u="none" strike="noStrike" cap="none">
                <a:solidFill>
                  <a:schemeClr val="dk1"/>
                </a:solidFill>
                <a:latin typeface="Impact"/>
                <a:ea typeface="Impact"/>
                <a:cs typeface="Impact"/>
                <a:sym typeface="Impact"/>
              </a:defRPr>
            </a:lvl1pPr>
            <a:lvl2pPr marL="914400" marR="0" lvl="1" indent="-411480" algn="l" rtl="0">
              <a:lnSpc>
                <a:spcPct val="120000"/>
              </a:lnSpc>
              <a:spcBef>
                <a:spcPts val="500"/>
              </a:spcBef>
              <a:spcAft>
                <a:spcPts val="0"/>
              </a:spcAft>
              <a:buClr>
                <a:schemeClr val="accent1"/>
              </a:buClr>
              <a:buSzPts val="2880"/>
              <a:buFont typeface="Arial"/>
              <a:buChar char="•"/>
              <a:defRPr sz="1800" b="0" i="0" u="none" strike="noStrike" cap="none">
                <a:solidFill>
                  <a:schemeClr val="dk1"/>
                </a:solidFill>
                <a:latin typeface="Impact"/>
                <a:ea typeface="Impact"/>
                <a:cs typeface="Impact"/>
                <a:sym typeface="Impact"/>
              </a:defRPr>
            </a:lvl2pPr>
            <a:lvl3pPr marL="1371600" marR="0" lvl="2" indent="-391160" algn="l" rtl="0">
              <a:lnSpc>
                <a:spcPct val="120000"/>
              </a:lnSpc>
              <a:spcBef>
                <a:spcPts val="500"/>
              </a:spcBef>
              <a:spcAft>
                <a:spcPts val="0"/>
              </a:spcAft>
              <a:buClr>
                <a:schemeClr val="accent1"/>
              </a:buClr>
              <a:buSzPts val="2560"/>
              <a:buFont typeface="Arial"/>
              <a:buChar char="•"/>
              <a:defRPr sz="1600" b="0" i="0" u="none" strike="noStrike" cap="none">
                <a:solidFill>
                  <a:schemeClr val="dk1"/>
                </a:solidFill>
                <a:latin typeface="Impact"/>
                <a:ea typeface="Impact"/>
                <a:cs typeface="Impact"/>
                <a:sym typeface="Impact"/>
              </a:defRPr>
            </a:lvl3pPr>
            <a:lvl4pPr marL="1828800" marR="0" lvl="3" indent="-370839" algn="l" rtl="0">
              <a:lnSpc>
                <a:spcPct val="120000"/>
              </a:lnSpc>
              <a:spcBef>
                <a:spcPts val="500"/>
              </a:spcBef>
              <a:spcAft>
                <a:spcPts val="0"/>
              </a:spcAft>
              <a:buClr>
                <a:schemeClr val="accent1"/>
              </a:buClr>
              <a:buSzPts val="2240"/>
              <a:buFont typeface="Arial"/>
              <a:buChar char="•"/>
              <a:defRPr sz="1400" b="0" i="0" u="none" strike="noStrike" cap="none">
                <a:solidFill>
                  <a:schemeClr val="dk1"/>
                </a:solidFill>
                <a:latin typeface="Impact"/>
                <a:ea typeface="Impact"/>
                <a:cs typeface="Impact"/>
                <a:sym typeface="Impact"/>
              </a:defRPr>
            </a:lvl4pPr>
            <a:lvl5pPr marL="2286000" marR="0" lvl="4" indent="-370839" algn="l" rtl="0">
              <a:lnSpc>
                <a:spcPct val="120000"/>
              </a:lnSpc>
              <a:spcBef>
                <a:spcPts val="500"/>
              </a:spcBef>
              <a:spcAft>
                <a:spcPts val="0"/>
              </a:spcAft>
              <a:buClr>
                <a:schemeClr val="accent1"/>
              </a:buClr>
              <a:buSzPts val="2240"/>
              <a:buFont typeface="Arial"/>
              <a:buChar char="•"/>
              <a:defRPr sz="1400" b="0" i="0" u="none" strike="noStrike" cap="none">
                <a:solidFill>
                  <a:schemeClr val="dk1"/>
                </a:solidFill>
                <a:latin typeface="Impact"/>
                <a:ea typeface="Impact"/>
                <a:cs typeface="Impact"/>
                <a:sym typeface="Impact"/>
              </a:defRPr>
            </a:lvl5pPr>
            <a:lvl6pPr marL="2743200" marR="0" lvl="5" indent="-370839" algn="l" rtl="0">
              <a:lnSpc>
                <a:spcPct val="120000"/>
              </a:lnSpc>
              <a:spcBef>
                <a:spcPts val="500"/>
              </a:spcBef>
              <a:spcAft>
                <a:spcPts val="0"/>
              </a:spcAft>
              <a:buClr>
                <a:schemeClr val="accent1"/>
              </a:buClr>
              <a:buSzPts val="2240"/>
              <a:buFont typeface="Arial"/>
              <a:buChar char="•"/>
              <a:defRPr sz="1400" b="0" i="0" u="none" strike="noStrike" cap="none">
                <a:solidFill>
                  <a:schemeClr val="dk1"/>
                </a:solidFill>
                <a:latin typeface="Impact"/>
                <a:ea typeface="Impact"/>
                <a:cs typeface="Impact"/>
                <a:sym typeface="Impact"/>
              </a:defRPr>
            </a:lvl6pPr>
            <a:lvl7pPr marL="3200400" marR="0" lvl="6" indent="-370839" algn="l" rtl="0">
              <a:lnSpc>
                <a:spcPct val="120000"/>
              </a:lnSpc>
              <a:spcBef>
                <a:spcPts val="500"/>
              </a:spcBef>
              <a:spcAft>
                <a:spcPts val="0"/>
              </a:spcAft>
              <a:buClr>
                <a:schemeClr val="accent1"/>
              </a:buClr>
              <a:buSzPts val="2240"/>
              <a:buFont typeface="Arial"/>
              <a:buChar char="•"/>
              <a:defRPr sz="1400" b="0" i="0" u="none" strike="noStrike" cap="none">
                <a:solidFill>
                  <a:schemeClr val="dk1"/>
                </a:solidFill>
                <a:latin typeface="Impact"/>
                <a:ea typeface="Impact"/>
                <a:cs typeface="Impact"/>
                <a:sym typeface="Impact"/>
              </a:defRPr>
            </a:lvl7pPr>
            <a:lvl8pPr marL="3657600" marR="0" lvl="7" indent="-370840" algn="l" rtl="0">
              <a:lnSpc>
                <a:spcPct val="120000"/>
              </a:lnSpc>
              <a:spcBef>
                <a:spcPts val="500"/>
              </a:spcBef>
              <a:spcAft>
                <a:spcPts val="0"/>
              </a:spcAft>
              <a:buClr>
                <a:schemeClr val="accent1"/>
              </a:buClr>
              <a:buSzPts val="2240"/>
              <a:buFont typeface="Arial"/>
              <a:buChar char="•"/>
              <a:defRPr sz="1400" b="0" i="0" u="none" strike="noStrike" cap="none">
                <a:solidFill>
                  <a:schemeClr val="dk1"/>
                </a:solidFill>
                <a:latin typeface="Impact"/>
                <a:ea typeface="Impact"/>
                <a:cs typeface="Impact"/>
                <a:sym typeface="Impact"/>
              </a:defRPr>
            </a:lvl8pPr>
            <a:lvl9pPr marL="4114800" marR="0" lvl="8" indent="-370840" algn="l" rtl="0">
              <a:lnSpc>
                <a:spcPct val="120000"/>
              </a:lnSpc>
              <a:spcBef>
                <a:spcPts val="500"/>
              </a:spcBef>
              <a:spcAft>
                <a:spcPts val="0"/>
              </a:spcAft>
              <a:buClr>
                <a:schemeClr val="accent1"/>
              </a:buClr>
              <a:buSzPts val="2240"/>
              <a:buFont typeface="Arial"/>
              <a:buChar char="•"/>
              <a:defRPr sz="1400" b="0" i="0" u="none" strike="noStrike" cap="none">
                <a:solidFill>
                  <a:schemeClr val="dk1"/>
                </a:solidFill>
                <a:latin typeface="Impact"/>
                <a:ea typeface="Impact"/>
                <a:cs typeface="Impact"/>
                <a:sym typeface="Impact"/>
              </a:defRPr>
            </a:lvl9pPr>
          </a:lstStyle>
          <a:p>
            <a:endParaRPr/>
          </a:p>
        </p:txBody>
      </p:sp>
      <p:sp>
        <p:nvSpPr>
          <p:cNvPr id="13" name="Google Shape;13;p16"/>
          <p:cNvSpPr txBox="1">
            <a:spLocks noGrp="1"/>
          </p:cNvSpPr>
          <p:nvPr>
            <p:ph type="dt" idx="10"/>
          </p:nvPr>
        </p:nvSpPr>
        <p:spPr>
          <a:xfrm>
            <a:off x="7298083" y="5757334"/>
            <a:ext cx="3784600" cy="498470"/>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3200" b="0" i="0" u="none" strike="noStrike" cap="none">
                <a:solidFill>
                  <a:srgbClr val="304E3E"/>
                </a:solidFill>
                <a:latin typeface="Impact"/>
                <a:ea typeface="Impact"/>
                <a:cs typeface="Impact"/>
                <a:sym typeface="Impact"/>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Impact"/>
                <a:ea typeface="Impact"/>
                <a:cs typeface="Impact"/>
                <a:sym typeface="Impact"/>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Impact"/>
                <a:ea typeface="Impact"/>
                <a:cs typeface="Impact"/>
                <a:sym typeface="Impact"/>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Impact"/>
                <a:ea typeface="Impact"/>
                <a:cs typeface="Impact"/>
                <a:sym typeface="Impact"/>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Impact"/>
                <a:ea typeface="Impact"/>
                <a:cs typeface="Impact"/>
                <a:sym typeface="Impact"/>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Impact"/>
                <a:ea typeface="Impact"/>
                <a:cs typeface="Impact"/>
                <a:sym typeface="Impact"/>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Impact"/>
                <a:ea typeface="Impact"/>
                <a:cs typeface="Impact"/>
                <a:sym typeface="Impact"/>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Impact"/>
                <a:ea typeface="Impact"/>
                <a:cs typeface="Impact"/>
                <a:sym typeface="Impact"/>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Impact"/>
                <a:ea typeface="Impact"/>
                <a:cs typeface="Impact"/>
                <a:sym typeface="Impact"/>
              </a:defRPr>
            </a:lvl9pPr>
          </a:lstStyle>
          <a:p>
            <a:endParaRPr/>
          </a:p>
        </p:txBody>
      </p:sp>
      <p:sp>
        <p:nvSpPr>
          <p:cNvPr id="14" name="Google Shape;14;p16"/>
          <p:cNvSpPr txBox="1">
            <a:spLocks noGrp="1"/>
          </p:cNvSpPr>
          <p:nvPr>
            <p:ph type="ftr" idx="11"/>
          </p:nvPr>
        </p:nvSpPr>
        <p:spPr>
          <a:xfrm>
            <a:off x="685801" y="5757334"/>
            <a:ext cx="5499719" cy="49847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3200" b="0" i="0" u="none" strike="noStrike" cap="none">
                <a:solidFill>
                  <a:srgbClr val="304E3E"/>
                </a:solidFill>
                <a:latin typeface="Impact"/>
                <a:ea typeface="Impact"/>
                <a:cs typeface="Impact"/>
                <a:sym typeface="Impact"/>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Impact"/>
                <a:ea typeface="Impact"/>
                <a:cs typeface="Impact"/>
                <a:sym typeface="Impact"/>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Impact"/>
                <a:ea typeface="Impact"/>
                <a:cs typeface="Impact"/>
                <a:sym typeface="Impact"/>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Impact"/>
                <a:ea typeface="Impact"/>
                <a:cs typeface="Impact"/>
                <a:sym typeface="Impact"/>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Impact"/>
                <a:ea typeface="Impact"/>
                <a:cs typeface="Impact"/>
                <a:sym typeface="Impact"/>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Impact"/>
                <a:ea typeface="Impact"/>
                <a:cs typeface="Impact"/>
                <a:sym typeface="Impact"/>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Impact"/>
                <a:ea typeface="Impact"/>
                <a:cs typeface="Impact"/>
                <a:sym typeface="Impact"/>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Impact"/>
                <a:ea typeface="Impact"/>
                <a:cs typeface="Impact"/>
                <a:sym typeface="Impact"/>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Impact"/>
                <a:ea typeface="Impact"/>
                <a:cs typeface="Impact"/>
                <a:sym typeface="Impact"/>
              </a:defRPr>
            </a:lvl9pPr>
          </a:lstStyle>
          <a:p>
            <a:endParaRPr/>
          </a:p>
        </p:txBody>
      </p:sp>
      <p:sp>
        <p:nvSpPr>
          <p:cNvPr id="15" name="Google Shape;15;p16"/>
          <p:cNvSpPr txBox="1">
            <a:spLocks noGrp="1"/>
          </p:cNvSpPr>
          <p:nvPr>
            <p:ph type="sldNum" idx="12"/>
          </p:nvPr>
        </p:nvSpPr>
        <p:spPr>
          <a:xfrm>
            <a:off x="6287121" y="5757334"/>
            <a:ext cx="907186" cy="498470"/>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3200"/>
              <a:buFont typeface="Arial"/>
              <a:buNone/>
              <a:defRPr sz="3200" b="0" i="0" u="none" strike="noStrike" cap="none">
                <a:solidFill>
                  <a:srgbClr val="304E3E"/>
                </a:solidFill>
                <a:latin typeface="Impact"/>
                <a:ea typeface="Impact"/>
                <a:cs typeface="Impact"/>
                <a:sym typeface="Impact"/>
              </a:defRPr>
            </a:lvl1pPr>
            <a:lvl2pPr marL="0" marR="0" lvl="1" indent="0" algn="ctr" rtl="0">
              <a:lnSpc>
                <a:spcPct val="100000"/>
              </a:lnSpc>
              <a:spcBef>
                <a:spcPts val="0"/>
              </a:spcBef>
              <a:spcAft>
                <a:spcPts val="0"/>
              </a:spcAft>
              <a:buClr>
                <a:srgbClr val="000000"/>
              </a:buClr>
              <a:buSzPts val="3200"/>
              <a:buFont typeface="Arial"/>
              <a:buNone/>
              <a:defRPr sz="3200" b="0" i="0" u="none" strike="noStrike" cap="none">
                <a:solidFill>
                  <a:srgbClr val="304E3E"/>
                </a:solidFill>
                <a:latin typeface="Impact"/>
                <a:ea typeface="Impact"/>
                <a:cs typeface="Impact"/>
                <a:sym typeface="Impact"/>
              </a:defRPr>
            </a:lvl2pPr>
            <a:lvl3pPr marL="0" marR="0" lvl="2" indent="0" algn="ctr" rtl="0">
              <a:lnSpc>
                <a:spcPct val="100000"/>
              </a:lnSpc>
              <a:spcBef>
                <a:spcPts val="0"/>
              </a:spcBef>
              <a:spcAft>
                <a:spcPts val="0"/>
              </a:spcAft>
              <a:buClr>
                <a:srgbClr val="000000"/>
              </a:buClr>
              <a:buSzPts val="3200"/>
              <a:buFont typeface="Arial"/>
              <a:buNone/>
              <a:defRPr sz="3200" b="0" i="0" u="none" strike="noStrike" cap="none">
                <a:solidFill>
                  <a:srgbClr val="304E3E"/>
                </a:solidFill>
                <a:latin typeface="Impact"/>
                <a:ea typeface="Impact"/>
                <a:cs typeface="Impact"/>
                <a:sym typeface="Impact"/>
              </a:defRPr>
            </a:lvl3pPr>
            <a:lvl4pPr marL="0" marR="0" lvl="3" indent="0" algn="ctr" rtl="0">
              <a:lnSpc>
                <a:spcPct val="100000"/>
              </a:lnSpc>
              <a:spcBef>
                <a:spcPts val="0"/>
              </a:spcBef>
              <a:spcAft>
                <a:spcPts val="0"/>
              </a:spcAft>
              <a:buClr>
                <a:srgbClr val="000000"/>
              </a:buClr>
              <a:buSzPts val="3200"/>
              <a:buFont typeface="Arial"/>
              <a:buNone/>
              <a:defRPr sz="3200" b="0" i="0" u="none" strike="noStrike" cap="none">
                <a:solidFill>
                  <a:srgbClr val="304E3E"/>
                </a:solidFill>
                <a:latin typeface="Impact"/>
                <a:ea typeface="Impact"/>
                <a:cs typeface="Impact"/>
                <a:sym typeface="Impact"/>
              </a:defRPr>
            </a:lvl4pPr>
            <a:lvl5pPr marL="0" marR="0" lvl="4" indent="0" algn="ctr" rtl="0">
              <a:lnSpc>
                <a:spcPct val="100000"/>
              </a:lnSpc>
              <a:spcBef>
                <a:spcPts val="0"/>
              </a:spcBef>
              <a:spcAft>
                <a:spcPts val="0"/>
              </a:spcAft>
              <a:buClr>
                <a:srgbClr val="000000"/>
              </a:buClr>
              <a:buSzPts val="3200"/>
              <a:buFont typeface="Arial"/>
              <a:buNone/>
              <a:defRPr sz="3200" b="0" i="0" u="none" strike="noStrike" cap="none">
                <a:solidFill>
                  <a:srgbClr val="304E3E"/>
                </a:solidFill>
                <a:latin typeface="Impact"/>
                <a:ea typeface="Impact"/>
                <a:cs typeface="Impact"/>
                <a:sym typeface="Impact"/>
              </a:defRPr>
            </a:lvl5pPr>
            <a:lvl6pPr marL="0" marR="0" lvl="5" indent="0" algn="ctr" rtl="0">
              <a:lnSpc>
                <a:spcPct val="100000"/>
              </a:lnSpc>
              <a:spcBef>
                <a:spcPts val="0"/>
              </a:spcBef>
              <a:spcAft>
                <a:spcPts val="0"/>
              </a:spcAft>
              <a:buClr>
                <a:srgbClr val="000000"/>
              </a:buClr>
              <a:buSzPts val="3200"/>
              <a:buFont typeface="Arial"/>
              <a:buNone/>
              <a:defRPr sz="3200" b="0" i="0" u="none" strike="noStrike" cap="none">
                <a:solidFill>
                  <a:srgbClr val="304E3E"/>
                </a:solidFill>
                <a:latin typeface="Impact"/>
                <a:ea typeface="Impact"/>
                <a:cs typeface="Impact"/>
                <a:sym typeface="Impact"/>
              </a:defRPr>
            </a:lvl6pPr>
            <a:lvl7pPr marL="0" marR="0" lvl="6" indent="0" algn="ctr" rtl="0">
              <a:lnSpc>
                <a:spcPct val="100000"/>
              </a:lnSpc>
              <a:spcBef>
                <a:spcPts val="0"/>
              </a:spcBef>
              <a:spcAft>
                <a:spcPts val="0"/>
              </a:spcAft>
              <a:buClr>
                <a:srgbClr val="000000"/>
              </a:buClr>
              <a:buSzPts val="3200"/>
              <a:buFont typeface="Arial"/>
              <a:buNone/>
              <a:defRPr sz="3200" b="0" i="0" u="none" strike="noStrike" cap="none">
                <a:solidFill>
                  <a:srgbClr val="304E3E"/>
                </a:solidFill>
                <a:latin typeface="Impact"/>
                <a:ea typeface="Impact"/>
                <a:cs typeface="Impact"/>
                <a:sym typeface="Impact"/>
              </a:defRPr>
            </a:lvl7pPr>
            <a:lvl8pPr marL="0" marR="0" lvl="7" indent="0" algn="ctr" rtl="0">
              <a:lnSpc>
                <a:spcPct val="100000"/>
              </a:lnSpc>
              <a:spcBef>
                <a:spcPts val="0"/>
              </a:spcBef>
              <a:spcAft>
                <a:spcPts val="0"/>
              </a:spcAft>
              <a:buClr>
                <a:srgbClr val="000000"/>
              </a:buClr>
              <a:buSzPts val="3200"/>
              <a:buFont typeface="Arial"/>
              <a:buNone/>
              <a:defRPr sz="3200" b="0" i="0" u="none" strike="noStrike" cap="none">
                <a:solidFill>
                  <a:srgbClr val="304E3E"/>
                </a:solidFill>
                <a:latin typeface="Impact"/>
                <a:ea typeface="Impact"/>
                <a:cs typeface="Impact"/>
                <a:sym typeface="Impact"/>
              </a:defRPr>
            </a:lvl8pPr>
            <a:lvl9pPr marL="0" marR="0" lvl="8" indent="0" algn="ctr" rtl="0">
              <a:lnSpc>
                <a:spcPct val="100000"/>
              </a:lnSpc>
              <a:spcBef>
                <a:spcPts val="0"/>
              </a:spcBef>
              <a:spcAft>
                <a:spcPts val="0"/>
              </a:spcAft>
              <a:buClr>
                <a:srgbClr val="000000"/>
              </a:buClr>
              <a:buSzPts val="3200"/>
              <a:buFont typeface="Arial"/>
              <a:buNone/>
              <a:defRPr sz="3200" b="0" i="0" u="none" strike="noStrike" cap="none">
                <a:solidFill>
                  <a:srgbClr val="304E3E"/>
                </a:solidFill>
                <a:latin typeface="Impact"/>
                <a:ea typeface="Impact"/>
                <a:cs typeface="Impact"/>
                <a:sym typeface="Impact"/>
              </a:defRPr>
            </a:lvl9pPr>
          </a:lstStyle>
          <a:p>
            <a:pPr marL="0" lvl="0" indent="0" algn="ct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3.gif"/></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drive.google.com/file/d/1gjtbt1BQqsWFQeWwa5qPvLC_zsu2jhnT/view"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hyperlink" Target="http://drive.google.com/file/d/1hsVXDBmAvd7yhegOjr1F7BKMPzMsawcK/view"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drive.google.com/file/d/18wRAx-__voXvZelg0F86VrCwNaz3UyvN/view"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1"/>
          <p:cNvSpPr txBox="1">
            <a:spLocks noGrp="1"/>
          </p:cNvSpPr>
          <p:nvPr>
            <p:ph type="ctrTitle"/>
          </p:nvPr>
        </p:nvSpPr>
        <p:spPr>
          <a:xfrm rot="-180000">
            <a:off x="891201" y="662656"/>
            <a:ext cx="9755187" cy="2766528"/>
          </a:xfrm>
          <a:prstGeom prst="rect">
            <a:avLst/>
          </a:prstGeom>
          <a:noFill/>
          <a:ln>
            <a:noFill/>
          </a:ln>
        </p:spPr>
        <p:txBody>
          <a:bodyPr spcFirstLastPara="1" wrap="square" lIns="91425" tIns="45700" rIns="91425" bIns="45700" anchor="b" anchorCtr="0">
            <a:normAutofit/>
          </a:bodyPr>
          <a:lstStyle/>
          <a:p>
            <a:pPr marL="0" lvl="0" indent="0" algn="r" rtl="0">
              <a:lnSpc>
                <a:spcPct val="90000"/>
              </a:lnSpc>
              <a:spcBef>
                <a:spcPts val="0"/>
              </a:spcBef>
              <a:spcAft>
                <a:spcPts val="0"/>
              </a:spcAft>
              <a:buClr>
                <a:schemeClr val="accent1"/>
              </a:buClr>
              <a:buSzPts val="8000"/>
              <a:buFont typeface="Impact"/>
              <a:buNone/>
            </a:pPr>
            <a:r>
              <a:rPr lang="en-US"/>
              <a:t>CORE COMPETENCIES</a:t>
            </a:r>
            <a:endParaRPr/>
          </a:p>
        </p:txBody>
      </p:sp>
      <p:sp>
        <p:nvSpPr>
          <p:cNvPr id="155" name="Google Shape;155;p1"/>
          <p:cNvSpPr txBox="1">
            <a:spLocks noGrp="1"/>
          </p:cNvSpPr>
          <p:nvPr>
            <p:ph type="subTitle" idx="1"/>
          </p:nvPr>
        </p:nvSpPr>
        <p:spPr>
          <a:xfrm rot="-180000">
            <a:off x="983062" y="3505209"/>
            <a:ext cx="9755187" cy="550333"/>
          </a:xfrm>
          <a:prstGeom prst="rect">
            <a:avLst/>
          </a:prstGeom>
          <a:noFill/>
          <a:ln>
            <a:noFill/>
          </a:ln>
        </p:spPr>
        <p:txBody>
          <a:bodyPr spcFirstLastPara="1" wrap="square" lIns="91425" tIns="45700" rIns="91425" bIns="45700" anchor="t" anchorCtr="0">
            <a:noAutofit/>
          </a:bodyPr>
          <a:lstStyle/>
          <a:p>
            <a:pPr marL="0" lvl="0" indent="0" algn="r" rtl="0">
              <a:lnSpc>
                <a:spcPct val="120000"/>
              </a:lnSpc>
              <a:spcBef>
                <a:spcPts val="0"/>
              </a:spcBef>
              <a:spcAft>
                <a:spcPts val="0"/>
              </a:spcAft>
              <a:buSzPts val="4480"/>
              <a:buNone/>
            </a:pPr>
            <a:r>
              <a:rPr lang="en-US"/>
              <a:t>@ PORTER CREEK SECONDARY</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10"/>
          <p:cNvSpPr txBox="1">
            <a:spLocks noGrp="1"/>
          </p:cNvSpPr>
          <p:nvPr>
            <p:ph type="title"/>
          </p:nvPr>
        </p:nvSpPr>
        <p:spPr>
          <a:xfrm>
            <a:off x="4505739" y="238540"/>
            <a:ext cx="6576943" cy="1599226"/>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1"/>
              </a:buClr>
              <a:buSzPts val="5400"/>
              <a:buFont typeface="Impact"/>
              <a:buNone/>
            </a:pPr>
            <a:r>
              <a:rPr lang="en-US"/>
              <a:t>PERSONAL AWARENESS</a:t>
            </a:r>
            <a:endParaRPr/>
          </a:p>
        </p:txBody>
      </p:sp>
      <p:pic>
        <p:nvPicPr>
          <p:cNvPr id="208" name="Google Shape;208;p10"/>
          <p:cNvPicPr preferRelativeResize="0">
            <a:picLocks noGrp="1"/>
          </p:cNvPicPr>
          <p:nvPr>
            <p:ph type="body" idx="1"/>
          </p:nvPr>
        </p:nvPicPr>
        <p:blipFill rotWithShape="1">
          <a:blip r:embed="rId3">
            <a:alphaModFix/>
          </a:blip>
          <a:srcRect/>
          <a:stretch/>
        </p:blipFill>
        <p:spPr>
          <a:xfrm>
            <a:off x="129126" y="107732"/>
            <a:ext cx="4376613" cy="5400001"/>
          </a:xfrm>
          <a:prstGeom prst="rect">
            <a:avLst/>
          </a:prstGeom>
          <a:noFill/>
          <a:ln>
            <a:noFill/>
          </a:ln>
        </p:spPr>
      </p:pic>
      <p:sp>
        <p:nvSpPr>
          <p:cNvPr id="209" name="Google Shape;209;p10"/>
          <p:cNvSpPr txBox="1"/>
          <p:nvPr/>
        </p:nvSpPr>
        <p:spPr>
          <a:xfrm>
            <a:off x="4916557" y="1603513"/>
            <a:ext cx="6166125" cy="31393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Arial"/>
                <a:ea typeface="Arial"/>
                <a:cs typeface="Arial"/>
                <a:sym typeface="Arial"/>
              </a:rPr>
              <a:t>Personal awareness and responsibility includes the skills, strategies, and dispositions that help students to stay healthy and active, set goals, monitor progress, regulate emotions, respect their own rights and the rights of others, manage stress, and persevere in difficult situations. Students who demonstrate personal awareness and responsibility demonstrate self-respect and express a sense of personal well-being and advocacy.</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mpact"/>
              <a:ea typeface="Impact"/>
              <a:cs typeface="Impact"/>
              <a:sym typeface="Impac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pic>
        <p:nvPicPr>
          <p:cNvPr id="214" name="Google Shape;214;p11"/>
          <p:cNvPicPr preferRelativeResize="0"/>
          <p:nvPr/>
        </p:nvPicPr>
        <p:blipFill rotWithShape="1">
          <a:blip r:embed="rId3">
            <a:alphaModFix/>
          </a:blip>
          <a:srcRect/>
          <a:stretch/>
        </p:blipFill>
        <p:spPr>
          <a:xfrm>
            <a:off x="509450" y="117566"/>
            <a:ext cx="9746658" cy="541826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pic>
        <p:nvPicPr>
          <p:cNvPr id="219" name="Google Shape;219;p12"/>
          <p:cNvPicPr preferRelativeResize="0"/>
          <p:nvPr/>
        </p:nvPicPr>
        <p:blipFill rotWithShape="1">
          <a:blip r:embed="rId3">
            <a:alphaModFix/>
          </a:blip>
          <a:srcRect/>
          <a:stretch/>
        </p:blipFill>
        <p:spPr>
          <a:xfrm>
            <a:off x="783771" y="169819"/>
            <a:ext cx="9315818" cy="5430412"/>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13"/>
          <p:cNvSpPr txBox="1">
            <a:spLocks noGrp="1"/>
          </p:cNvSpPr>
          <p:nvPr>
            <p:ph type="title"/>
          </p:nvPr>
        </p:nvSpPr>
        <p:spPr>
          <a:xfrm>
            <a:off x="4616781" y="0"/>
            <a:ext cx="6465901" cy="1837765"/>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1"/>
              </a:buClr>
              <a:buSzPts val="5400"/>
              <a:buFont typeface="Impact"/>
              <a:buNone/>
            </a:pPr>
            <a:r>
              <a:rPr lang="en-US"/>
              <a:t>SOCIAL RESPONSIBILITY</a:t>
            </a:r>
            <a:endParaRPr/>
          </a:p>
        </p:txBody>
      </p:sp>
      <p:pic>
        <p:nvPicPr>
          <p:cNvPr id="225" name="Google Shape;225;p13"/>
          <p:cNvPicPr preferRelativeResize="0">
            <a:picLocks noGrp="1"/>
          </p:cNvPicPr>
          <p:nvPr>
            <p:ph type="body" idx="1"/>
          </p:nvPr>
        </p:nvPicPr>
        <p:blipFill rotWithShape="1">
          <a:blip r:embed="rId3">
            <a:alphaModFix/>
          </a:blip>
          <a:srcRect/>
          <a:stretch/>
        </p:blipFill>
        <p:spPr>
          <a:xfrm>
            <a:off x="145774" y="0"/>
            <a:ext cx="4616782" cy="5633845"/>
          </a:xfrm>
          <a:prstGeom prst="rect">
            <a:avLst/>
          </a:prstGeom>
          <a:noFill/>
          <a:ln>
            <a:noFill/>
          </a:ln>
        </p:spPr>
      </p:pic>
      <p:sp>
        <p:nvSpPr>
          <p:cNvPr id="226" name="Google Shape;226;p13"/>
          <p:cNvSpPr txBox="1"/>
          <p:nvPr/>
        </p:nvSpPr>
        <p:spPr>
          <a:xfrm>
            <a:off x="5159540" y="1793721"/>
            <a:ext cx="6104807" cy="34778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Arial"/>
                <a:ea typeface="Arial"/>
                <a:cs typeface="Arial"/>
                <a:sym typeface="Arial"/>
              </a:rPr>
              <a:t>Social responsibility involves the ability to consider the interdependence of people with each other and the natural environment; to contribute positively to one’s family, community, society, and the environment; to resolve problems peacefully; to empathize with others and appreciate their perspectives; and to create and maintain healthy relationships.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Short Stack"/>
              <a:ea typeface="Short Stack"/>
              <a:cs typeface="Short Stack"/>
              <a:sym typeface="Short Stack"/>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Short Stack"/>
              <a:ea typeface="Short Stack"/>
              <a:cs typeface="Short Stack"/>
              <a:sym typeface="Short Stack"/>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Short Stack"/>
              <a:ea typeface="Short Stack"/>
              <a:cs typeface="Short Stack"/>
              <a:sym typeface="Short Stack"/>
            </a:endParaRPr>
          </a:p>
        </p:txBody>
      </p:sp>
      <p:pic>
        <p:nvPicPr>
          <p:cNvPr id="227" name="Google Shape;227;p13"/>
          <p:cNvPicPr preferRelativeResize="0"/>
          <p:nvPr/>
        </p:nvPicPr>
        <p:blipFill rotWithShape="1">
          <a:blip r:embed="rId4">
            <a:alphaModFix/>
          </a:blip>
          <a:srcRect/>
          <a:stretch/>
        </p:blipFill>
        <p:spPr>
          <a:xfrm>
            <a:off x="4762550" y="4410398"/>
            <a:ext cx="6933874" cy="1980002"/>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pic>
        <p:nvPicPr>
          <p:cNvPr id="232" name="Google Shape;232;p14"/>
          <p:cNvPicPr preferRelativeResize="0"/>
          <p:nvPr/>
        </p:nvPicPr>
        <p:blipFill rotWithShape="1">
          <a:blip r:embed="rId3">
            <a:alphaModFix/>
          </a:blip>
          <a:srcRect/>
          <a:stretch/>
        </p:blipFill>
        <p:spPr>
          <a:xfrm>
            <a:off x="1548334" y="0"/>
            <a:ext cx="8040510" cy="5681833"/>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pic>
        <p:nvPicPr>
          <p:cNvPr id="237" name="Google Shape;237;p15"/>
          <p:cNvPicPr preferRelativeResize="0"/>
          <p:nvPr/>
        </p:nvPicPr>
        <p:blipFill rotWithShape="1">
          <a:blip r:embed="rId3">
            <a:alphaModFix/>
          </a:blip>
          <a:srcRect/>
          <a:stretch/>
        </p:blipFill>
        <p:spPr>
          <a:xfrm>
            <a:off x="1648366" y="74140"/>
            <a:ext cx="7859804" cy="5554137"/>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pic>
        <p:nvPicPr>
          <p:cNvPr id="242" name="Google Shape;242;gf9bf3b5d1f_1_0" title="vlc-record-2021-10-20-12h01m36s-Zootopia - Young Judy (Intro).mp4-.mp4">
            <a:hlinkClick r:id="rId3"/>
          </p:cNvPr>
          <p:cNvPicPr preferRelativeResize="0"/>
          <p:nvPr/>
        </p:nvPicPr>
        <p:blipFill rotWithShape="1">
          <a:blip r:embed="rId4">
            <a:alphaModFix/>
          </a:blip>
          <a:srcRect/>
          <a:stretch/>
        </p:blipFill>
        <p:spPr>
          <a:xfrm>
            <a:off x="2172238" y="169325"/>
            <a:ext cx="7572376" cy="4498075"/>
          </a:xfrm>
          <a:prstGeom prst="rect">
            <a:avLst/>
          </a:prstGeom>
          <a:noFill/>
          <a:ln>
            <a:noFill/>
          </a:ln>
        </p:spPr>
      </p:pic>
      <p:sp>
        <p:nvSpPr>
          <p:cNvPr id="243" name="Google Shape;243;gf9bf3b5d1f_1_0"/>
          <p:cNvSpPr txBox="1"/>
          <p:nvPr/>
        </p:nvSpPr>
        <p:spPr>
          <a:xfrm>
            <a:off x="222275" y="4564075"/>
            <a:ext cx="11472300" cy="1077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900"/>
              <a:buFont typeface="Arial"/>
              <a:buNone/>
            </a:pPr>
            <a:r>
              <a:rPr lang="en-US" sz="2900" b="0" i="0" u="none" strike="noStrike" cap="none">
                <a:solidFill>
                  <a:srgbClr val="000000"/>
                </a:solidFill>
                <a:latin typeface="Impact"/>
                <a:ea typeface="Impact"/>
                <a:cs typeface="Impact"/>
                <a:sym typeface="Impact"/>
              </a:rPr>
              <a:t>Now it’s your turn!  Fill out the Self-Assessment Rubric for Personal Social Core Competencies and provide evidence of where you rated yourself.</a:t>
            </a:r>
            <a:endParaRPr sz="2900" b="0" i="0" u="none" strike="noStrike" cap="none">
              <a:solidFill>
                <a:srgbClr val="000000"/>
              </a:solidFill>
              <a:latin typeface="Impact"/>
              <a:ea typeface="Impact"/>
              <a:cs typeface="Impact"/>
              <a:sym typeface="Impac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2"/>
                                        </p:tgtEl>
                                        <p:attrNameLst>
                                          <p:attrName>style.visibility</p:attrName>
                                        </p:attrNameLst>
                                      </p:cBhvr>
                                      <p:to>
                                        <p:strVal val="visible"/>
                                      </p:to>
                                    </p:set>
                                    <p:animEffect transition="in" filter="fade">
                                      <p:cBhvr>
                                        <p:cTn id="7" dur="1000"/>
                                        <p:tgtEl>
                                          <p:spTgt spid="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2"/>
          <p:cNvSpPr txBox="1">
            <a:spLocks noGrp="1"/>
          </p:cNvSpPr>
          <p:nvPr>
            <p:ph type="title"/>
          </p:nvPr>
        </p:nvSpPr>
        <p:spPr>
          <a:xfrm>
            <a:off x="106017" y="159026"/>
            <a:ext cx="10976666" cy="834887"/>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1"/>
              </a:buClr>
              <a:buSzPts val="3600"/>
              <a:buFont typeface="Balthazar"/>
              <a:buNone/>
            </a:pPr>
            <a:r>
              <a:rPr lang="en-US" sz="3600" b="1">
                <a:latin typeface="Balthazar"/>
                <a:ea typeface="Balthazar"/>
                <a:cs typeface="Balthazar"/>
                <a:sym typeface="Balthazar"/>
              </a:rPr>
              <a:t>WHAT ARE THE CORE COMPETENCIES?</a:t>
            </a:r>
            <a:endParaRPr/>
          </a:p>
        </p:txBody>
      </p:sp>
      <p:pic>
        <p:nvPicPr>
          <p:cNvPr id="161" name="Google Shape;161;p2" title="Core Competencies.mp4">
            <a:hlinkClick r:id="rId3"/>
          </p:cNvPr>
          <p:cNvPicPr preferRelativeResize="0"/>
          <p:nvPr/>
        </p:nvPicPr>
        <p:blipFill rotWithShape="1">
          <a:blip r:embed="rId4">
            <a:alphaModFix/>
          </a:blip>
          <a:srcRect/>
          <a:stretch/>
        </p:blipFill>
        <p:spPr>
          <a:xfrm>
            <a:off x="1782725" y="993925"/>
            <a:ext cx="7876675" cy="49634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1"/>
                                        </p:tgtEl>
                                        <p:attrNameLst>
                                          <p:attrName>style.visibility</p:attrName>
                                        </p:attrNameLst>
                                      </p:cBhvr>
                                      <p:to>
                                        <p:strVal val="visible"/>
                                      </p:to>
                                    </p:set>
                                    <p:animEffect transition="in" filter="fade">
                                      <p:cBhvr>
                                        <p:cTn id="7" dur="1000"/>
                                        <p:tgtEl>
                                          <p:spTgt spid="1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3"/>
          <p:cNvSpPr txBox="1">
            <a:spLocks noGrp="1"/>
          </p:cNvSpPr>
          <p:nvPr>
            <p:ph type="title"/>
          </p:nvPr>
        </p:nvSpPr>
        <p:spPr>
          <a:xfrm>
            <a:off x="554935" y="526774"/>
            <a:ext cx="10396882" cy="1151965"/>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accent1"/>
              </a:buClr>
              <a:buSzPct val="100000"/>
              <a:buFont typeface="Impact"/>
              <a:buNone/>
            </a:pPr>
            <a:r>
              <a:rPr lang="en-US"/>
              <a:t>PERSONAL AND SOCIAL CORE COMPETENCY </a:t>
            </a:r>
            <a:endParaRPr/>
          </a:p>
        </p:txBody>
      </p:sp>
      <p:sp>
        <p:nvSpPr>
          <p:cNvPr id="167" name="Google Shape;167;p3"/>
          <p:cNvSpPr txBox="1">
            <a:spLocks noGrp="1"/>
          </p:cNvSpPr>
          <p:nvPr>
            <p:ph type="body" idx="1"/>
          </p:nvPr>
        </p:nvSpPr>
        <p:spPr>
          <a:xfrm>
            <a:off x="424069" y="1678739"/>
            <a:ext cx="10658613" cy="4117139"/>
          </a:xfrm>
          <a:prstGeom prst="rect">
            <a:avLst/>
          </a:prstGeom>
          <a:noFill/>
          <a:ln>
            <a:noFill/>
          </a:ln>
        </p:spPr>
        <p:txBody>
          <a:bodyPr spcFirstLastPara="1" wrap="square" lIns="91425" tIns="45700" rIns="91425" bIns="45700" anchor="ctr" anchorCtr="0">
            <a:normAutofit fontScale="32500" lnSpcReduction="10000"/>
          </a:bodyPr>
          <a:lstStyle/>
          <a:p>
            <a:pPr marL="228600" lvl="0" indent="-40639" algn="l" rtl="0">
              <a:lnSpc>
                <a:spcPct val="120000"/>
              </a:lnSpc>
              <a:spcBef>
                <a:spcPts val="0"/>
              </a:spcBef>
              <a:spcAft>
                <a:spcPts val="0"/>
              </a:spcAft>
              <a:buSzPct val="160000"/>
              <a:buNone/>
            </a:pPr>
            <a:endParaRPr sz="2000">
              <a:latin typeface="Short Stack"/>
              <a:ea typeface="Short Stack"/>
              <a:cs typeface="Short Stack"/>
              <a:sym typeface="Short Stack"/>
            </a:endParaRPr>
          </a:p>
          <a:p>
            <a:pPr marL="228600" lvl="0" indent="-40639" algn="l" rtl="0">
              <a:lnSpc>
                <a:spcPct val="120000"/>
              </a:lnSpc>
              <a:spcBef>
                <a:spcPts val="1000"/>
              </a:spcBef>
              <a:spcAft>
                <a:spcPts val="0"/>
              </a:spcAft>
              <a:buSzPct val="160000"/>
              <a:buNone/>
            </a:pPr>
            <a:endParaRPr sz="2000">
              <a:latin typeface="Calibri"/>
              <a:ea typeface="Calibri"/>
              <a:cs typeface="Calibri"/>
              <a:sym typeface="Calibri"/>
            </a:endParaRPr>
          </a:p>
          <a:p>
            <a:pPr marL="228600" lvl="0" indent="-165154" algn="l" rtl="0">
              <a:lnSpc>
                <a:spcPct val="120000"/>
              </a:lnSpc>
              <a:spcBef>
                <a:spcPts val="1000"/>
              </a:spcBef>
              <a:spcAft>
                <a:spcPts val="0"/>
              </a:spcAft>
              <a:buSzPct val="124827"/>
              <a:buChar char="•"/>
            </a:pPr>
            <a:r>
              <a:rPr lang="en-US" sz="4833">
                <a:latin typeface="Arial"/>
                <a:ea typeface="Arial"/>
                <a:cs typeface="Arial"/>
                <a:sym typeface="Arial"/>
              </a:rPr>
              <a:t>THREE FACETS OF THIS COMPETENCY:</a:t>
            </a:r>
            <a:endParaRPr sz="4633"/>
          </a:p>
          <a:p>
            <a:pPr marL="1600200" lvl="3" indent="-165154" algn="l" rtl="0">
              <a:lnSpc>
                <a:spcPct val="120000"/>
              </a:lnSpc>
              <a:spcBef>
                <a:spcPts val="500"/>
              </a:spcBef>
              <a:spcAft>
                <a:spcPts val="0"/>
              </a:spcAft>
              <a:buSzPct val="124827"/>
              <a:buChar char="•"/>
            </a:pPr>
            <a:r>
              <a:rPr lang="en-US" sz="4833">
                <a:latin typeface="Arial"/>
                <a:ea typeface="Arial"/>
                <a:cs typeface="Arial"/>
                <a:sym typeface="Arial"/>
              </a:rPr>
              <a:t>POSITIVE PERSONAL AND CULTURAL IDENTITY </a:t>
            </a:r>
            <a:endParaRPr sz="4233"/>
          </a:p>
          <a:p>
            <a:pPr marL="1600200" lvl="3" indent="-165154" algn="l" rtl="0">
              <a:lnSpc>
                <a:spcPct val="120000"/>
              </a:lnSpc>
              <a:spcBef>
                <a:spcPts val="500"/>
              </a:spcBef>
              <a:spcAft>
                <a:spcPts val="0"/>
              </a:spcAft>
              <a:buSzPct val="124827"/>
              <a:buChar char="•"/>
            </a:pPr>
            <a:r>
              <a:rPr lang="en-US" sz="4833">
                <a:latin typeface="Arial"/>
                <a:ea typeface="Arial"/>
                <a:cs typeface="Arial"/>
                <a:sym typeface="Arial"/>
              </a:rPr>
              <a:t>PERSONAL AWARENESS  </a:t>
            </a:r>
            <a:endParaRPr sz="4233"/>
          </a:p>
          <a:p>
            <a:pPr marL="1600200" lvl="3" indent="-165154" algn="l" rtl="0">
              <a:lnSpc>
                <a:spcPct val="120000"/>
              </a:lnSpc>
              <a:spcBef>
                <a:spcPts val="500"/>
              </a:spcBef>
              <a:spcAft>
                <a:spcPts val="0"/>
              </a:spcAft>
              <a:buSzPct val="124827"/>
              <a:buChar char="•"/>
            </a:pPr>
            <a:r>
              <a:rPr lang="en-US" sz="4833">
                <a:latin typeface="Arial"/>
                <a:ea typeface="Arial"/>
                <a:cs typeface="Arial"/>
                <a:sym typeface="Arial"/>
              </a:rPr>
              <a:t>SOCIAL RESPONSIBILITY</a:t>
            </a:r>
            <a:endParaRPr sz="4233"/>
          </a:p>
          <a:p>
            <a:pPr marL="228600" lvl="0" indent="-165154" algn="l" rtl="0">
              <a:lnSpc>
                <a:spcPct val="120000"/>
              </a:lnSpc>
              <a:spcBef>
                <a:spcPts val="1000"/>
              </a:spcBef>
              <a:spcAft>
                <a:spcPts val="0"/>
              </a:spcAft>
              <a:buSzPct val="124827"/>
              <a:buChar char="•"/>
            </a:pPr>
            <a:r>
              <a:rPr lang="en-US" sz="4833">
                <a:latin typeface="Arial"/>
                <a:ea typeface="Arial"/>
                <a:cs typeface="Arial"/>
                <a:sym typeface="Arial"/>
              </a:rPr>
              <a:t>TOGETHER THEY FORM THE SET OF ABILITIES THAT RELATE TO STUDENTS’ IDENTITY IN THE WORLD, BOTH AS INDIVIDUALS AND AS MEMBERS OF THEIR COMMUNITY AND SOCIETY. THIS COMPETENCY FOCUSES ON THE ABILITIES STUDENTS NEED TO THRIVE AS INDIVIDUALS AND TO UNDERSTAND AND CARE ABOUT THEMSELVES AND OTHERS</a:t>
            </a:r>
            <a:endParaRPr sz="4633"/>
          </a:p>
          <a:p>
            <a:pPr marL="228600" lvl="0" indent="-59436" algn="l" rtl="0">
              <a:lnSpc>
                <a:spcPct val="120000"/>
              </a:lnSpc>
              <a:spcBef>
                <a:spcPts val="1000"/>
              </a:spcBef>
              <a:spcAft>
                <a:spcPts val="0"/>
              </a:spcAft>
              <a:buSzPct val="159999"/>
              <a:buNone/>
            </a:pPr>
            <a:endParaRPr/>
          </a:p>
          <a:p>
            <a:pPr marL="228600" lvl="0" indent="-59436" algn="l" rtl="0">
              <a:lnSpc>
                <a:spcPct val="120000"/>
              </a:lnSpc>
              <a:spcBef>
                <a:spcPts val="1000"/>
              </a:spcBef>
              <a:spcAft>
                <a:spcPts val="0"/>
              </a:spcAft>
              <a:buSzPct val="159999"/>
              <a:buNone/>
            </a:pPr>
            <a:endParaRPr/>
          </a:p>
          <a:p>
            <a:pPr marL="0" lvl="0" indent="0" algn="l" rtl="0">
              <a:lnSpc>
                <a:spcPct val="120000"/>
              </a:lnSpc>
              <a:spcBef>
                <a:spcPts val="1000"/>
              </a:spcBef>
              <a:spcAft>
                <a:spcPts val="0"/>
              </a:spcAft>
              <a:buSzPct val="159999"/>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4"/>
          <p:cNvSpPr txBox="1">
            <a:spLocks noGrp="1"/>
          </p:cNvSpPr>
          <p:nvPr>
            <p:ph type="title"/>
          </p:nvPr>
        </p:nvSpPr>
        <p:spPr>
          <a:xfrm>
            <a:off x="4253947" y="371061"/>
            <a:ext cx="6669709" cy="1108896"/>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accent1"/>
              </a:buClr>
              <a:buSzPct val="100000"/>
              <a:buFont typeface="Century"/>
              <a:buNone/>
            </a:pPr>
            <a:r>
              <a:rPr lang="en-US" sz="3100">
                <a:latin typeface="Century"/>
                <a:ea typeface="Century"/>
                <a:cs typeface="Century"/>
                <a:sym typeface="Century"/>
              </a:rPr>
              <a:t>IMPORTANCE OF  STUDENT  VOICE </a:t>
            </a:r>
            <a:br>
              <a:rPr lang="en-US">
                <a:latin typeface="Century"/>
                <a:ea typeface="Century"/>
                <a:cs typeface="Century"/>
                <a:sym typeface="Century"/>
              </a:rPr>
            </a:br>
            <a:r>
              <a:rPr lang="en-US" sz="2700" i="1" cap="none">
                <a:latin typeface="Century"/>
                <a:ea typeface="Century"/>
                <a:cs typeface="Century"/>
                <a:sym typeface="Century"/>
              </a:rPr>
              <a:t>“This is who I am,  this is who I am becoming”</a:t>
            </a:r>
            <a:endParaRPr sz="2700" i="1">
              <a:latin typeface="Century"/>
              <a:ea typeface="Century"/>
              <a:cs typeface="Century"/>
              <a:sym typeface="Century"/>
            </a:endParaRPr>
          </a:p>
        </p:txBody>
      </p:sp>
      <p:sp>
        <p:nvSpPr>
          <p:cNvPr id="173" name="Google Shape;173;p4"/>
          <p:cNvSpPr txBox="1">
            <a:spLocks noGrp="1"/>
          </p:cNvSpPr>
          <p:nvPr>
            <p:ph type="body" idx="1"/>
          </p:nvPr>
        </p:nvSpPr>
        <p:spPr>
          <a:xfrm>
            <a:off x="4319850" y="1935175"/>
            <a:ext cx="7120283" cy="3691559"/>
          </a:xfrm>
          <a:prstGeom prst="rect">
            <a:avLst/>
          </a:prstGeom>
          <a:noFill/>
          <a:ln>
            <a:noFill/>
          </a:ln>
        </p:spPr>
        <p:txBody>
          <a:bodyPr spcFirstLastPara="1" wrap="square" lIns="91425" tIns="45700" rIns="91425" bIns="45700" anchor="ctr" anchorCtr="0">
            <a:normAutofit/>
          </a:bodyPr>
          <a:lstStyle/>
          <a:p>
            <a:pPr marL="0" lvl="0" indent="0" algn="ctr" rtl="0">
              <a:lnSpc>
                <a:spcPct val="120000"/>
              </a:lnSpc>
              <a:spcBef>
                <a:spcPts val="0"/>
              </a:spcBef>
              <a:spcAft>
                <a:spcPts val="0"/>
              </a:spcAft>
              <a:buSzPts val="3200"/>
              <a:buNone/>
            </a:pPr>
            <a:r>
              <a:rPr lang="en-US" sz="2000">
                <a:latin typeface="Arial"/>
                <a:ea typeface="Arial"/>
                <a:cs typeface="Arial"/>
                <a:sym typeface="Arial"/>
              </a:rPr>
              <a:t>THE GOAL IS FOR STUDENTS TO OWN THE CORE COMPETENCIES, BE ABLE TO SPEAK ABOUT WHO THEY ARE IN RELATION TO THESE, AND PRESENT A PROFILE OF THEMSELVES. IT IS AN OPPORTUNITY FOR STUDENTS TO DESCRIBE WHO THEY ARE IN A HOLISTIC WAY, BRINGING ALL THEIR EXPERIENCES, STRENGTHS, AREAS THEY ARE WORKING ON, THEIR UNIQUE TALENTS AND GIFTS TO THEIR PROFILE.</a:t>
            </a:r>
            <a:endParaRPr/>
          </a:p>
          <a:p>
            <a:pPr marL="0" lvl="0" indent="0" algn="ctr" rtl="0">
              <a:lnSpc>
                <a:spcPct val="120000"/>
              </a:lnSpc>
              <a:spcBef>
                <a:spcPts val="1000"/>
              </a:spcBef>
              <a:spcAft>
                <a:spcPts val="0"/>
              </a:spcAft>
              <a:buSzPts val="3200"/>
              <a:buNone/>
            </a:pPr>
            <a:r>
              <a:rPr lang="en-US" sz="2000">
                <a:latin typeface="Arial"/>
                <a:ea typeface="Arial"/>
                <a:cs typeface="Arial"/>
                <a:sym typeface="Arial"/>
              </a:rPr>
              <a:t>- PAT HORSTEAD</a:t>
            </a:r>
            <a:endParaRPr sz="2000">
              <a:latin typeface="Arial"/>
              <a:ea typeface="Arial"/>
              <a:cs typeface="Arial"/>
              <a:sym typeface="Arial"/>
            </a:endParaRPr>
          </a:p>
          <a:p>
            <a:pPr marL="0" lvl="0" indent="0" algn="l" rtl="0">
              <a:lnSpc>
                <a:spcPct val="120000"/>
              </a:lnSpc>
              <a:spcBef>
                <a:spcPts val="1000"/>
              </a:spcBef>
              <a:spcAft>
                <a:spcPts val="0"/>
              </a:spcAft>
              <a:buSzPts val="2880"/>
              <a:buNone/>
            </a:pPr>
            <a:endParaRPr/>
          </a:p>
        </p:txBody>
      </p:sp>
      <p:pic>
        <p:nvPicPr>
          <p:cNvPr id="174" name="Google Shape;174;p4"/>
          <p:cNvPicPr preferRelativeResize="0"/>
          <p:nvPr/>
        </p:nvPicPr>
        <p:blipFill rotWithShape="1">
          <a:blip r:embed="rId3">
            <a:alphaModFix/>
          </a:blip>
          <a:srcRect/>
          <a:stretch/>
        </p:blipFill>
        <p:spPr>
          <a:xfrm>
            <a:off x="107518" y="106017"/>
            <a:ext cx="4146429" cy="5406887"/>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5"/>
          <p:cNvSpPr txBox="1">
            <a:spLocks noGrp="1"/>
          </p:cNvSpPr>
          <p:nvPr>
            <p:ph type="title"/>
          </p:nvPr>
        </p:nvSpPr>
        <p:spPr>
          <a:xfrm>
            <a:off x="4479234" y="304802"/>
            <a:ext cx="6855240" cy="1532965"/>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accent1"/>
              </a:buClr>
              <a:buSzPct val="100000"/>
              <a:buFont typeface="Impact"/>
              <a:buNone/>
            </a:pPr>
            <a:r>
              <a:rPr lang="en-US"/>
              <a:t>POSITIVE PERSONAL AND CULTURAL IDENTITY</a:t>
            </a:r>
            <a:endParaRPr/>
          </a:p>
        </p:txBody>
      </p:sp>
      <p:pic>
        <p:nvPicPr>
          <p:cNvPr id="180" name="Google Shape;180;p5"/>
          <p:cNvPicPr preferRelativeResize="0">
            <a:picLocks noGrp="1"/>
          </p:cNvPicPr>
          <p:nvPr>
            <p:ph type="body" idx="1"/>
          </p:nvPr>
        </p:nvPicPr>
        <p:blipFill rotWithShape="1">
          <a:blip r:embed="rId3">
            <a:alphaModFix/>
          </a:blip>
          <a:srcRect/>
          <a:stretch/>
        </p:blipFill>
        <p:spPr>
          <a:xfrm>
            <a:off x="168883" y="304802"/>
            <a:ext cx="4098317" cy="5136736"/>
          </a:xfrm>
          <a:prstGeom prst="rect">
            <a:avLst/>
          </a:prstGeom>
          <a:noFill/>
          <a:ln>
            <a:noFill/>
          </a:ln>
        </p:spPr>
      </p:pic>
      <p:sp>
        <p:nvSpPr>
          <p:cNvPr id="181" name="Google Shape;181;p5"/>
          <p:cNvSpPr txBox="1"/>
          <p:nvPr/>
        </p:nvSpPr>
        <p:spPr>
          <a:xfrm>
            <a:off x="4479234" y="2195575"/>
            <a:ext cx="6855240" cy="252376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Arial"/>
                <a:ea typeface="Arial"/>
                <a:cs typeface="Arial"/>
                <a:sym typeface="Arial"/>
              </a:rPr>
              <a:t>A POSITIVE PERSONAL AND CULTURAL IDENTITY IS THE AWARENESS, UNDERSTANDING, AND APPRECIATION OF ALL THE FACETS THAT CONTRIBUTE TO A HEALTHY SENSE OF ONESELF. IT INCLUDES AWARENESS AND UNDERSTANDING OF ONE’S FAMILY BACKGROUND, HERITAGE(S), LANGUAGE(S), BELIEFS, AND PERSPECTIVES.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mpact"/>
              <a:ea typeface="Impact"/>
              <a:cs typeface="Impact"/>
              <a:sym typeface="Impac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pic>
        <p:nvPicPr>
          <p:cNvPr id="186" name="Google Shape;186;p6" title="Don't put people in boxes.mp4">
            <a:hlinkClick r:id="rId3"/>
          </p:cNvPr>
          <p:cNvPicPr preferRelativeResize="0"/>
          <p:nvPr/>
        </p:nvPicPr>
        <p:blipFill rotWithShape="1">
          <a:blip r:embed="rId4">
            <a:alphaModFix/>
          </a:blip>
          <a:srcRect/>
          <a:stretch/>
        </p:blipFill>
        <p:spPr>
          <a:xfrm>
            <a:off x="200100" y="188775"/>
            <a:ext cx="11387550" cy="55067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6"/>
                                        </p:tgtEl>
                                        <p:attrNameLst>
                                          <p:attrName>style.visibility</p:attrName>
                                        </p:attrNameLst>
                                      </p:cBhvr>
                                      <p:to>
                                        <p:strVal val="visible"/>
                                      </p:to>
                                    </p:set>
                                    <p:animEffect transition="in" filter="fade">
                                      <p:cBhvr>
                                        <p:cTn id="7" dur="1000"/>
                                        <p:tgtEl>
                                          <p:spTgt spid="1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pic>
        <p:nvPicPr>
          <p:cNvPr id="191" name="Google Shape;191;p7"/>
          <p:cNvPicPr preferRelativeResize="0"/>
          <p:nvPr/>
        </p:nvPicPr>
        <p:blipFill rotWithShape="1">
          <a:blip r:embed="rId3">
            <a:alphaModFix/>
          </a:blip>
          <a:srcRect/>
          <a:stretch/>
        </p:blipFill>
        <p:spPr>
          <a:xfrm>
            <a:off x="0" y="145775"/>
            <a:ext cx="11701668" cy="5632174"/>
          </a:xfrm>
          <a:prstGeom prst="rect">
            <a:avLst/>
          </a:prstGeom>
          <a:noFill/>
          <a:ln>
            <a:noFill/>
          </a:ln>
        </p:spPr>
      </p:pic>
      <p:sp>
        <p:nvSpPr>
          <p:cNvPr id="192" name="Google Shape;192;p7"/>
          <p:cNvSpPr txBox="1">
            <a:spLocks noGrp="1"/>
          </p:cNvSpPr>
          <p:nvPr>
            <p:ph type="body" idx="1"/>
          </p:nvPr>
        </p:nvSpPr>
        <p:spPr>
          <a:xfrm>
            <a:off x="332050" y="145775"/>
            <a:ext cx="11037600" cy="4365600"/>
          </a:xfrm>
          <a:prstGeom prst="rect">
            <a:avLst/>
          </a:prstGeom>
          <a:noFill/>
          <a:ln>
            <a:noFill/>
          </a:ln>
        </p:spPr>
        <p:txBody>
          <a:bodyPr spcFirstLastPara="1" wrap="square" lIns="91425" tIns="45700" rIns="91425" bIns="45700" anchor="ctr" anchorCtr="0">
            <a:normAutofit/>
          </a:bodyPr>
          <a:lstStyle/>
          <a:p>
            <a:pPr marL="0" lvl="0" indent="0" algn="ctr" rtl="0">
              <a:lnSpc>
                <a:spcPct val="120000"/>
              </a:lnSpc>
              <a:spcBef>
                <a:spcPts val="0"/>
              </a:spcBef>
              <a:spcAft>
                <a:spcPts val="0"/>
              </a:spcAft>
              <a:buSzPts val="2560"/>
              <a:buNone/>
            </a:pPr>
            <a:r>
              <a:rPr lang="en-US" sz="2000" b="1">
                <a:latin typeface="Arial"/>
                <a:ea typeface="Arial"/>
                <a:cs typeface="Arial"/>
                <a:sym typeface="Arial"/>
              </a:rPr>
              <a:t>I’M NOT HERE TO BE WELL BALANCED OR ADMIRED. I’M HERE TO BE AN ODDBALL, ECCENTRIC, DIFFERENT, WILDLY IMAGINATIVE, CREATIVE, DARING, CURIOUS, INVENTIVE AND EVEN A TAD STRANGE AT TIME. I’M HERE TO</a:t>
            </a:r>
            <a:r>
              <a:rPr lang="en-US" sz="3400">
                <a:latin typeface="Arial"/>
                <a:ea typeface="Arial"/>
                <a:cs typeface="Arial"/>
                <a:sym typeface="Arial"/>
              </a:rPr>
              <a:t> </a:t>
            </a:r>
            <a:r>
              <a:rPr lang="en-US" sz="2000" b="1">
                <a:latin typeface="Arial"/>
                <a:ea typeface="Arial"/>
                <a:cs typeface="Arial"/>
                <a:sym typeface="Arial"/>
              </a:rPr>
              <a:t>PRAY AND CHANT AND MEDITATE AND SING AND FIND CREATOR IN A BLUES RIFF, A SUNRISE, A TOUCH OR THE LAUGHTER OF CHILDREN. I’M HERE TO DISCOVER ME IN ALL OF THAT. I’M HERE TO ADD CLUNKY, CHUNKY AND FUNKY BITS OF ME TO THE SWIRL AND SWAGGER AND CHURN OF LIFE AND LIVING. IT DEMANDS I BE AUTHENTIC. SO WHEN YOU LOOK OUT AT THE WORLD, THAT’S ME DANCING IN THE FIELDS...</a:t>
            </a:r>
            <a:endParaRPr sz="2200"/>
          </a:p>
          <a:p>
            <a:pPr marL="0" lvl="0" indent="0" algn="ctr" rtl="0">
              <a:lnSpc>
                <a:spcPct val="120000"/>
              </a:lnSpc>
              <a:spcBef>
                <a:spcPts val="1000"/>
              </a:spcBef>
              <a:spcAft>
                <a:spcPts val="0"/>
              </a:spcAft>
              <a:buSzPts val="2560"/>
              <a:buNone/>
            </a:pPr>
            <a:r>
              <a:rPr lang="en-US" sz="2100" b="1">
                <a:latin typeface="Arial"/>
                <a:ea typeface="Arial"/>
                <a:cs typeface="Arial"/>
                <a:sym typeface="Arial"/>
              </a:rPr>
              <a:t>- RICHARD WAGAMESE IN EMBERS</a:t>
            </a:r>
            <a:endParaRPr sz="23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pic>
        <p:nvPicPr>
          <p:cNvPr id="197" name="Google Shape;197;p8"/>
          <p:cNvPicPr preferRelativeResize="0">
            <a:picLocks noGrp="1"/>
          </p:cNvPicPr>
          <p:nvPr>
            <p:ph type="body" idx="1"/>
          </p:nvPr>
        </p:nvPicPr>
        <p:blipFill rotWithShape="1">
          <a:blip r:embed="rId3">
            <a:alphaModFix/>
          </a:blip>
          <a:srcRect/>
          <a:stretch/>
        </p:blipFill>
        <p:spPr>
          <a:xfrm>
            <a:off x="1107810" y="132522"/>
            <a:ext cx="9568428" cy="548493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pic>
        <p:nvPicPr>
          <p:cNvPr id="202" name="Google Shape;202;p9"/>
          <p:cNvPicPr preferRelativeResize="0"/>
          <p:nvPr/>
        </p:nvPicPr>
        <p:blipFill rotWithShape="1">
          <a:blip r:embed="rId3">
            <a:alphaModFix/>
          </a:blip>
          <a:srcRect/>
          <a:stretch/>
        </p:blipFill>
        <p:spPr>
          <a:xfrm>
            <a:off x="695274" y="1"/>
            <a:ext cx="9956252" cy="5577400"/>
          </a:xfrm>
          <a:prstGeom prst="rect">
            <a:avLst/>
          </a:prstGeom>
          <a:noFill/>
          <a:ln>
            <a:noFill/>
          </a:ln>
        </p:spPr>
      </p:pic>
    </p:spTree>
  </p:cSld>
  <p:clrMapOvr>
    <a:masterClrMapping/>
  </p:clrMapOvr>
</p:sld>
</file>

<file path=ppt/theme/theme1.xml><?xml version="1.0" encoding="utf-8"?>
<a:theme xmlns:a="http://schemas.openxmlformats.org/drawingml/2006/main" name="Main Event">
  <a:themeElements>
    <a:clrScheme name="Main Event">
      <a:dk1>
        <a:srgbClr val="000000"/>
      </a:dk1>
      <a:lt1>
        <a:srgbClr val="FFFFFF"/>
      </a:lt1>
      <a:dk2>
        <a:srgbClr val="424242"/>
      </a:dk2>
      <a:lt2>
        <a:srgbClr val="C8C8C8"/>
      </a:lt2>
      <a:accent1>
        <a:srgbClr val="8FA751"/>
      </a:accent1>
      <a:accent2>
        <a:srgbClr val="629D7D"/>
      </a:accent2>
      <a:accent3>
        <a:srgbClr val="5A7AAB"/>
      </a:accent3>
      <a:accent4>
        <a:srgbClr val="AA618F"/>
      </a:accent4>
      <a:accent5>
        <a:srgbClr val="BA5445"/>
      </a:accent5>
      <a:accent6>
        <a:srgbClr val="C8A547"/>
      </a:accent6>
      <a:hlink>
        <a:srgbClr val="91BF1A"/>
      </a:hlink>
      <a:folHlink>
        <a:srgbClr val="ADBE8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509</Words>
  <Application>Microsoft Macintosh PowerPoint</Application>
  <PresentationFormat>Widescreen</PresentationFormat>
  <Paragraphs>25</Paragraphs>
  <Slides>16</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Balthazar</vt:lpstr>
      <vt:lpstr>Calibri</vt:lpstr>
      <vt:lpstr>Short Stack</vt:lpstr>
      <vt:lpstr>Arial</vt:lpstr>
      <vt:lpstr>Century</vt:lpstr>
      <vt:lpstr>Impact</vt:lpstr>
      <vt:lpstr>Main Event</vt:lpstr>
      <vt:lpstr>CORE COMPETENCIES</vt:lpstr>
      <vt:lpstr>WHAT ARE THE CORE COMPETENCIES?</vt:lpstr>
      <vt:lpstr>PERSONAL AND SOCIAL CORE COMPETENCY </vt:lpstr>
      <vt:lpstr>IMPORTANCE OF  STUDENT  VOICE  “This is who I am,  this is who I am becoming”</vt:lpstr>
      <vt:lpstr>POSITIVE PERSONAL AND CULTURAL IDENTITY</vt:lpstr>
      <vt:lpstr>PowerPoint Presentation</vt:lpstr>
      <vt:lpstr>PowerPoint Presentation</vt:lpstr>
      <vt:lpstr>PowerPoint Presentation</vt:lpstr>
      <vt:lpstr>PowerPoint Presentation</vt:lpstr>
      <vt:lpstr>PERSONAL AWARENESS</vt:lpstr>
      <vt:lpstr>PowerPoint Presentation</vt:lpstr>
      <vt:lpstr>PowerPoint Presentation</vt:lpstr>
      <vt:lpstr>SOCIAL RESPONSIBILITY</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CORE COMPETENCIES</dc:title>
  <dc:creator>Microsoft Office User</dc:creator>
  <cp:lastModifiedBy>Vincent Cable</cp:lastModifiedBy>
  <cp:revision>1</cp:revision>
  <cp:lastPrinted>2021-10-25T15:09:11Z</cp:lastPrinted>
  <dcterms:created xsi:type="dcterms:W3CDTF">2021-10-12T14:37:42Z</dcterms:created>
  <dcterms:modified xsi:type="dcterms:W3CDTF">2021-10-25T21:09:34Z</dcterms:modified>
</cp:coreProperties>
</file>